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1" r:id="rId1"/>
  </p:sldMasterIdLst>
  <p:notesMasterIdLst>
    <p:notesMasterId r:id="rId17"/>
  </p:notesMasterIdLst>
  <p:handoutMasterIdLst>
    <p:handoutMasterId r:id="rId18"/>
  </p:handoutMasterIdLst>
  <p:sldIdLst>
    <p:sldId id="477" r:id="rId2"/>
    <p:sldId id="591" r:id="rId3"/>
    <p:sldId id="592" r:id="rId4"/>
    <p:sldId id="588" r:id="rId5"/>
    <p:sldId id="571" r:id="rId6"/>
    <p:sldId id="579" r:id="rId7"/>
    <p:sldId id="572" r:id="rId8"/>
    <p:sldId id="582" r:id="rId9"/>
    <p:sldId id="570" r:id="rId10"/>
    <p:sldId id="581" r:id="rId11"/>
    <p:sldId id="498" r:id="rId12"/>
    <p:sldId id="575" r:id="rId13"/>
    <p:sldId id="576" r:id="rId14"/>
    <p:sldId id="590" r:id="rId15"/>
    <p:sldId id="569" r:id="rId16"/>
  </p:sldIdLst>
  <p:sldSz cx="9144000" cy="6858000" type="screen4x3"/>
  <p:notesSz cx="6865938" cy="9996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8F2"/>
    <a:srgbClr val="ED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2" autoAdjust="0"/>
    <p:restoredTop sz="81541" autoAdjust="0"/>
  </p:normalViewPr>
  <p:slideViewPr>
    <p:cSldViewPr>
      <p:cViewPr varScale="1">
        <p:scale>
          <a:sx n="93" d="100"/>
          <a:sy n="93" d="100"/>
        </p:scale>
        <p:origin x="24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49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E89CF6-B07E-475E-9983-AA75B534A0C2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IN"/>
        </a:p>
      </dgm:t>
    </dgm:pt>
    <dgm:pt modelId="{69DFAE83-2B17-4DEE-9DCA-5D108719B9FF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800" b="1" dirty="0">
              <a:solidFill>
                <a:srgbClr val="7030A0"/>
              </a:solidFill>
              <a:latin typeface="+mn-lt"/>
              <a:ea typeface="Verdana" pitchFamily="34" charset="0"/>
              <a:cs typeface="Verdana" pitchFamily="34" charset="0"/>
            </a:rPr>
            <a:t>Our Vision:</a:t>
          </a:r>
        </a:p>
        <a:p>
          <a:r>
            <a:rPr lang="en-US" sz="2800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rPr>
            <a:t>T</a:t>
          </a:r>
          <a:r>
            <a:rPr lang="en-IN" sz="2800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rPr>
            <a:t>o excel in providing export credit insurance and trade related services.</a:t>
          </a:r>
        </a:p>
        <a:p>
          <a:endParaRPr lang="en-IN" sz="1800" dirty="0"/>
        </a:p>
      </dgm:t>
    </dgm:pt>
    <dgm:pt modelId="{F17B5D6F-1CC7-4048-86A7-A813672C86FE}" type="parTrans" cxnId="{3AD8B230-2F2D-49B2-86D1-01D494E0875C}">
      <dgm:prSet/>
      <dgm:spPr/>
      <dgm:t>
        <a:bodyPr/>
        <a:lstStyle/>
        <a:p>
          <a:endParaRPr lang="en-IN" sz="800"/>
        </a:p>
      </dgm:t>
    </dgm:pt>
    <dgm:pt modelId="{4DDFEC6C-2467-4BE8-AA87-595C158FE620}" type="sibTrans" cxnId="{3AD8B230-2F2D-49B2-86D1-01D494E0875C}">
      <dgm:prSet/>
      <dgm:spPr/>
      <dgm:t>
        <a:bodyPr/>
        <a:lstStyle/>
        <a:p>
          <a:endParaRPr lang="en-IN" sz="800"/>
        </a:p>
      </dgm:t>
    </dgm:pt>
    <dgm:pt modelId="{E51B7426-6054-4727-AC6B-DDE0E33D8CE9}">
      <dgm:prSet phldrT="[Text]" custT="1"/>
      <dgm:spPr>
        <a:solidFill>
          <a:schemeClr val="bg2"/>
        </a:solidFill>
      </dgm:spPr>
      <dgm:t>
        <a:bodyPr/>
        <a:lstStyle/>
        <a:p>
          <a:pPr algn="ctr"/>
          <a:r>
            <a:rPr lang="en-US" sz="2800" b="1" dirty="0">
              <a:solidFill>
                <a:srgbClr val="7030A0"/>
              </a:solidFill>
              <a:latin typeface="+mn-lt"/>
              <a:ea typeface="Verdana" pitchFamily="34" charset="0"/>
              <a:cs typeface="Verdana" pitchFamily="34" charset="0"/>
            </a:rPr>
            <a:t>Our Mission:</a:t>
          </a:r>
        </a:p>
        <a:p>
          <a:pPr algn="l"/>
          <a:r>
            <a:rPr lang="en-IN" sz="2800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rPr>
            <a:t>To support the Indian Export Industry by providing cost effective insurance and trade related services to meet the growing needs of Indian export market by optimal utilization of available resources.</a:t>
          </a:r>
          <a:endParaRPr lang="en-IN" sz="2800" dirty="0">
            <a:solidFill>
              <a:schemeClr val="tx1"/>
            </a:solidFill>
          </a:endParaRPr>
        </a:p>
      </dgm:t>
    </dgm:pt>
    <dgm:pt modelId="{4C6FC02B-E9AF-4F21-85CB-D053E3A11CB8}" type="parTrans" cxnId="{46610106-0CDA-42D9-BF04-103ADB671AC5}">
      <dgm:prSet/>
      <dgm:spPr/>
      <dgm:t>
        <a:bodyPr/>
        <a:lstStyle/>
        <a:p>
          <a:endParaRPr lang="en-IN" sz="800"/>
        </a:p>
      </dgm:t>
    </dgm:pt>
    <dgm:pt modelId="{04C3CA72-8CE2-4654-A2BC-C1865B723479}" type="sibTrans" cxnId="{46610106-0CDA-42D9-BF04-103ADB671AC5}">
      <dgm:prSet/>
      <dgm:spPr/>
      <dgm:t>
        <a:bodyPr/>
        <a:lstStyle/>
        <a:p>
          <a:endParaRPr lang="en-IN" sz="800"/>
        </a:p>
      </dgm:t>
    </dgm:pt>
    <dgm:pt modelId="{8ADA3169-D665-4562-B072-D17686782DD4}" type="pres">
      <dgm:prSet presAssocID="{76E89CF6-B07E-475E-9983-AA75B534A0C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CF9895-21A3-4E20-BCB0-C9E8267FCCF3}" type="pres">
      <dgm:prSet presAssocID="{69DFAE83-2B17-4DEE-9DCA-5D108719B9FF}" presName="vertOne" presStyleCnt="0"/>
      <dgm:spPr/>
    </dgm:pt>
    <dgm:pt modelId="{5379EE95-81D8-440E-B1F7-D553466E176B}" type="pres">
      <dgm:prSet presAssocID="{69DFAE83-2B17-4DEE-9DCA-5D108719B9FF}" presName="txOne" presStyleLbl="node0" presStyleIdx="0" presStyleCnt="1" custScaleY="338355">
        <dgm:presLayoutVars>
          <dgm:chPref val="3"/>
        </dgm:presLayoutVars>
      </dgm:prSet>
      <dgm:spPr/>
    </dgm:pt>
    <dgm:pt modelId="{69A7B015-0912-432E-867C-1B0C12737295}" type="pres">
      <dgm:prSet presAssocID="{69DFAE83-2B17-4DEE-9DCA-5D108719B9FF}" presName="parTransOne" presStyleCnt="0"/>
      <dgm:spPr/>
    </dgm:pt>
    <dgm:pt modelId="{76FA61E3-4FE6-4E1D-BC57-22EB6BCF79ED}" type="pres">
      <dgm:prSet presAssocID="{69DFAE83-2B17-4DEE-9DCA-5D108719B9FF}" presName="horzOne" presStyleCnt="0"/>
      <dgm:spPr/>
    </dgm:pt>
    <dgm:pt modelId="{6BA9EB13-5F9C-49E1-A16D-EE2F845B8C75}" type="pres">
      <dgm:prSet presAssocID="{E51B7426-6054-4727-AC6B-DDE0E33D8CE9}" presName="vertTwo" presStyleCnt="0"/>
      <dgm:spPr/>
    </dgm:pt>
    <dgm:pt modelId="{8E93FA3E-E322-4F29-B92C-49D43990CB83}" type="pres">
      <dgm:prSet presAssocID="{E51B7426-6054-4727-AC6B-DDE0E33D8CE9}" presName="txTwo" presStyleLbl="node2" presStyleIdx="0" presStyleCnt="1" custScaleY="398321">
        <dgm:presLayoutVars>
          <dgm:chPref val="3"/>
        </dgm:presLayoutVars>
      </dgm:prSet>
      <dgm:spPr/>
    </dgm:pt>
    <dgm:pt modelId="{CEB1B40B-AA5F-4163-8EAF-054C7D0C1F40}" type="pres">
      <dgm:prSet presAssocID="{E51B7426-6054-4727-AC6B-DDE0E33D8CE9}" presName="horzTwo" presStyleCnt="0"/>
      <dgm:spPr/>
    </dgm:pt>
  </dgm:ptLst>
  <dgm:cxnLst>
    <dgm:cxn modelId="{46610106-0CDA-42D9-BF04-103ADB671AC5}" srcId="{69DFAE83-2B17-4DEE-9DCA-5D108719B9FF}" destId="{E51B7426-6054-4727-AC6B-DDE0E33D8CE9}" srcOrd="0" destOrd="0" parTransId="{4C6FC02B-E9AF-4F21-85CB-D053E3A11CB8}" sibTransId="{04C3CA72-8CE2-4654-A2BC-C1865B723479}"/>
    <dgm:cxn modelId="{3AD8B230-2F2D-49B2-86D1-01D494E0875C}" srcId="{76E89CF6-B07E-475E-9983-AA75B534A0C2}" destId="{69DFAE83-2B17-4DEE-9DCA-5D108719B9FF}" srcOrd="0" destOrd="0" parTransId="{F17B5D6F-1CC7-4048-86A7-A813672C86FE}" sibTransId="{4DDFEC6C-2467-4BE8-AA87-595C158FE620}"/>
    <dgm:cxn modelId="{715FD4B6-54BF-46A4-868A-6A9371EFF0CA}" type="presOf" srcId="{76E89CF6-B07E-475E-9983-AA75B534A0C2}" destId="{8ADA3169-D665-4562-B072-D17686782DD4}" srcOrd="0" destOrd="0" presId="urn:microsoft.com/office/officeart/2005/8/layout/hierarchy4"/>
    <dgm:cxn modelId="{887B62D5-7A7E-4275-9F23-01BD30BD7C71}" type="presOf" srcId="{E51B7426-6054-4727-AC6B-DDE0E33D8CE9}" destId="{8E93FA3E-E322-4F29-B92C-49D43990CB83}" srcOrd="0" destOrd="0" presId="urn:microsoft.com/office/officeart/2005/8/layout/hierarchy4"/>
    <dgm:cxn modelId="{B5BF87F1-F478-4146-ACD6-2594FE0D6BE1}" type="presOf" srcId="{69DFAE83-2B17-4DEE-9DCA-5D108719B9FF}" destId="{5379EE95-81D8-440E-B1F7-D553466E176B}" srcOrd="0" destOrd="0" presId="urn:microsoft.com/office/officeart/2005/8/layout/hierarchy4"/>
    <dgm:cxn modelId="{B0089F78-25D0-4435-9A2F-2D35A6BF35E9}" type="presParOf" srcId="{8ADA3169-D665-4562-B072-D17686782DD4}" destId="{C0CF9895-21A3-4E20-BCB0-C9E8267FCCF3}" srcOrd="0" destOrd="0" presId="urn:microsoft.com/office/officeart/2005/8/layout/hierarchy4"/>
    <dgm:cxn modelId="{8AE38F3D-263E-4C9A-88F8-43435981B387}" type="presParOf" srcId="{C0CF9895-21A3-4E20-BCB0-C9E8267FCCF3}" destId="{5379EE95-81D8-440E-B1F7-D553466E176B}" srcOrd="0" destOrd="0" presId="urn:microsoft.com/office/officeart/2005/8/layout/hierarchy4"/>
    <dgm:cxn modelId="{7847E18A-3E00-42BC-866A-D4A0A5D17D3E}" type="presParOf" srcId="{C0CF9895-21A3-4E20-BCB0-C9E8267FCCF3}" destId="{69A7B015-0912-432E-867C-1B0C12737295}" srcOrd="1" destOrd="0" presId="urn:microsoft.com/office/officeart/2005/8/layout/hierarchy4"/>
    <dgm:cxn modelId="{A46234B5-1D0F-4C3B-8E9F-ED0C77B6BDD8}" type="presParOf" srcId="{C0CF9895-21A3-4E20-BCB0-C9E8267FCCF3}" destId="{76FA61E3-4FE6-4E1D-BC57-22EB6BCF79ED}" srcOrd="2" destOrd="0" presId="urn:microsoft.com/office/officeart/2005/8/layout/hierarchy4"/>
    <dgm:cxn modelId="{0509DDF4-4644-4747-BA0D-625AD31C77CA}" type="presParOf" srcId="{76FA61E3-4FE6-4E1D-BC57-22EB6BCF79ED}" destId="{6BA9EB13-5F9C-49E1-A16D-EE2F845B8C75}" srcOrd="0" destOrd="0" presId="urn:microsoft.com/office/officeart/2005/8/layout/hierarchy4"/>
    <dgm:cxn modelId="{A85792A2-6A10-490A-B990-061B6A125489}" type="presParOf" srcId="{6BA9EB13-5F9C-49E1-A16D-EE2F845B8C75}" destId="{8E93FA3E-E322-4F29-B92C-49D43990CB83}" srcOrd="0" destOrd="0" presId="urn:microsoft.com/office/officeart/2005/8/layout/hierarchy4"/>
    <dgm:cxn modelId="{66428D39-2143-4B67-AC92-50E1E109076D}" type="presParOf" srcId="{6BA9EB13-5F9C-49E1-A16D-EE2F845B8C75}" destId="{CEB1B40B-AA5F-4163-8EAF-054C7D0C1F4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56B598-7E6A-45C8-A144-1112CD0D134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B5AE329-E651-4393-A457-5E4E460ADCBD}">
      <dgm:prSet phldrT="[Text]"/>
      <dgm:spPr>
        <a:noFill/>
        <a:ln>
          <a:noFill/>
        </a:ln>
      </dgm:spPr>
      <dgm:t>
        <a:bodyPr/>
        <a:lstStyle/>
        <a:p>
          <a:r>
            <a:rPr lang="en-IN" i="1" dirty="0">
              <a:solidFill>
                <a:schemeClr val="tx1"/>
              </a:solidFill>
              <a:latin typeface="+mn-lt"/>
              <a:cs typeface="+mn-cs"/>
            </a:rPr>
            <a:t>Export Credit Agency -  ECGC, A systemically important institution</a:t>
          </a:r>
          <a:endParaRPr lang="en-US" dirty="0">
            <a:solidFill>
              <a:schemeClr val="tx1"/>
            </a:solidFill>
          </a:endParaRPr>
        </a:p>
      </dgm:t>
    </dgm:pt>
    <dgm:pt modelId="{9528DC2C-3B82-4F94-B9FA-49CABA8EC979}" type="parTrans" cxnId="{31CD0F91-1331-4758-A8D9-D372B38C73D4}">
      <dgm:prSet/>
      <dgm:spPr/>
      <dgm:t>
        <a:bodyPr/>
        <a:lstStyle/>
        <a:p>
          <a:endParaRPr lang="en-US"/>
        </a:p>
      </dgm:t>
    </dgm:pt>
    <dgm:pt modelId="{9D31E1CF-ACA8-4161-807B-B0403C80DC0D}" type="sibTrans" cxnId="{31CD0F91-1331-4758-A8D9-D372B38C73D4}">
      <dgm:prSet/>
      <dgm:spPr/>
      <dgm:t>
        <a:bodyPr/>
        <a:lstStyle/>
        <a:p>
          <a:endParaRPr lang="en-US"/>
        </a:p>
      </dgm:t>
    </dgm:pt>
    <dgm:pt modelId="{77CE3648-518B-4D64-8B6B-C5222926BA4F}">
      <dgm:prSet phldrT="[Text]"/>
      <dgm:spPr>
        <a:noFill/>
        <a:ln>
          <a:noFill/>
        </a:ln>
      </dgm:spPr>
      <dgm:t>
        <a:bodyPr/>
        <a:lstStyle/>
        <a:p>
          <a:r>
            <a:rPr lang="en-IN" i="1" dirty="0">
              <a:solidFill>
                <a:schemeClr val="tx1"/>
              </a:solidFill>
              <a:latin typeface="+mn-lt"/>
              <a:cs typeface="+mn-cs"/>
            </a:rPr>
            <a:t>Under Ministry of Commerce – supports around 30% of exports</a:t>
          </a:r>
          <a:endParaRPr lang="en-US" dirty="0">
            <a:solidFill>
              <a:schemeClr val="tx1"/>
            </a:solidFill>
          </a:endParaRPr>
        </a:p>
      </dgm:t>
    </dgm:pt>
    <dgm:pt modelId="{B76E856C-6EE6-40CA-B7FF-DD48D6D37FE2}" type="parTrans" cxnId="{7020BCCB-561F-43FF-9559-DCF4CF5F2522}">
      <dgm:prSet/>
      <dgm:spPr/>
      <dgm:t>
        <a:bodyPr/>
        <a:lstStyle/>
        <a:p>
          <a:endParaRPr lang="en-US"/>
        </a:p>
      </dgm:t>
    </dgm:pt>
    <dgm:pt modelId="{3032B2AB-FFC9-46DE-82E2-82473C59E9E8}" type="sibTrans" cxnId="{7020BCCB-561F-43FF-9559-DCF4CF5F2522}">
      <dgm:prSet/>
      <dgm:spPr/>
      <dgm:t>
        <a:bodyPr/>
        <a:lstStyle/>
        <a:p>
          <a:endParaRPr lang="en-US"/>
        </a:p>
      </dgm:t>
    </dgm:pt>
    <dgm:pt modelId="{4CAE4DE4-3F81-4B72-8764-9E5BA226B8C1}">
      <dgm:prSet phldrT="[Text]"/>
      <dgm:spPr>
        <a:noFill/>
        <a:ln>
          <a:noFill/>
        </a:ln>
      </dgm:spPr>
      <dgm:t>
        <a:bodyPr/>
        <a:lstStyle/>
        <a:p>
          <a:r>
            <a:rPr lang="it-IT" i="1" dirty="0">
              <a:solidFill>
                <a:schemeClr val="tx1"/>
              </a:solidFill>
              <a:latin typeface="+mn-lt"/>
              <a:cs typeface="+mn-cs"/>
            </a:rPr>
            <a:t>Composition - Board of Directors ; Company’s Act </a:t>
          </a:r>
          <a:endParaRPr lang="en-US" dirty="0">
            <a:solidFill>
              <a:schemeClr val="tx1"/>
            </a:solidFill>
          </a:endParaRPr>
        </a:p>
      </dgm:t>
    </dgm:pt>
    <dgm:pt modelId="{9E97C7FE-5676-4FBD-87B8-226849E47EC0}" type="parTrans" cxnId="{57817802-EF31-41CD-943C-83F0AC3073F7}">
      <dgm:prSet/>
      <dgm:spPr/>
      <dgm:t>
        <a:bodyPr/>
        <a:lstStyle/>
        <a:p>
          <a:endParaRPr lang="en-US"/>
        </a:p>
      </dgm:t>
    </dgm:pt>
    <dgm:pt modelId="{9D94549B-B0A2-4F9E-AE5A-24C72685F82A}" type="sibTrans" cxnId="{57817802-EF31-41CD-943C-83F0AC3073F7}">
      <dgm:prSet/>
      <dgm:spPr/>
      <dgm:t>
        <a:bodyPr/>
        <a:lstStyle/>
        <a:p>
          <a:endParaRPr lang="en-US"/>
        </a:p>
      </dgm:t>
    </dgm:pt>
    <dgm:pt modelId="{271C5BDE-4E07-449B-9AE4-5BD72EB63645}">
      <dgm:prSet/>
      <dgm:spPr>
        <a:noFill/>
        <a:ln>
          <a:noFill/>
        </a:ln>
      </dgm:spPr>
      <dgm:t>
        <a:bodyPr/>
        <a:lstStyle/>
        <a:p>
          <a:r>
            <a:rPr lang="it-IT" i="1" dirty="0">
              <a:solidFill>
                <a:schemeClr val="tx1"/>
              </a:solidFill>
              <a:latin typeface="+mn-lt"/>
              <a:cs typeface="+mn-cs"/>
            </a:rPr>
            <a:t>Regulated by  IRDAI; </a:t>
          </a:r>
          <a:r>
            <a:rPr lang="en-IN" i="1" dirty="0">
              <a:solidFill>
                <a:schemeClr val="tx1"/>
              </a:solidFill>
              <a:latin typeface="+mn-lt"/>
              <a:cs typeface="+mn-cs"/>
            </a:rPr>
            <a:t>Oversight by DPE &amp; CAG</a:t>
          </a:r>
          <a:endParaRPr lang="it-IT" i="1" dirty="0">
            <a:solidFill>
              <a:schemeClr val="tx1"/>
            </a:solidFill>
            <a:latin typeface="+mn-lt"/>
            <a:cs typeface="+mn-cs"/>
          </a:endParaRPr>
        </a:p>
      </dgm:t>
    </dgm:pt>
    <dgm:pt modelId="{5E3B8CB2-00FF-4744-94E5-E774A68E3EB8}" type="parTrans" cxnId="{E0934263-CE60-4CE9-B1B0-BFEEBEAFEB6B}">
      <dgm:prSet/>
      <dgm:spPr/>
      <dgm:t>
        <a:bodyPr/>
        <a:lstStyle/>
        <a:p>
          <a:endParaRPr lang="en-US"/>
        </a:p>
      </dgm:t>
    </dgm:pt>
    <dgm:pt modelId="{B19BF1B3-2F7A-41F4-9FE0-04E4BAB00238}" type="sibTrans" cxnId="{E0934263-CE60-4CE9-B1B0-BFEEBEAFEB6B}">
      <dgm:prSet/>
      <dgm:spPr/>
      <dgm:t>
        <a:bodyPr/>
        <a:lstStyle/>
        <a:p>
          <a:endParaRPr lang="en-US"/>
        </a:p>
      </dgm:t>
    </dgm:pt>
    <dgm:pt modelId="{A55E5750-4443-4BBD-B7C1-29B76A7BA16B}">
      <dgm:prSet/>
      <dgm:spPr>
        <a:noFill/>
        <a:ln>
          <a:noFill/>
        </a:ln>
      </dgm:spPr>
      <dgm:t>
        <a:bodyPr/>
        <a:lstStyle/>
        <a:p>
          <a:r>
            <a:rPr lang="it-IT" i="1" dirty="0">
              <a:solidFill>
                <a:schemeClr val="tx1"/>
              </a:solidFill>
              <a:latin typeface="+mn-lt"/>
              <a:cs typeface="+mn-cs"/>
            </a:rPr>
            <a:t>Network of offices – 5 Regional Offices, 60 Branches, HO-Mumbai</a:t>
          </a:r>
        </a:p>
      </dgm:t>
    </dgm:pt>
    <dgm:pt modelId="{88379C45-F1BB-4EC5-9289-D1C7FF582568}" type="parTrans" cxnId="{6B6CC999-BA08-4BD6-BDF1-08B1C167F953}">
      <dgm:prSet/>
      <dgm:spPr/>
      <dgm:t>
        <a:bodyPr/>
        <a:lstStyle/>
        <a:p>
          <a:endParaRPr lang="en-US"/>
        </a:p>
      </dgm:t>
    </dgm:pt>
    <dgm:pt modelId="{8A903B0C-4287-4254-BE71-F9B32937362F}" type="sibTrans" cxnId="{6B6CC999-BA08-4BD6-BDF1-08B1C167F953}">
      <dgm:prSet/>
      <dgm:spPr/>
      <dgm:t>
        <a:bodyPr/>
        <a:lstStyle/>
        <a:p>
          <a:endParaRPr lang="en-US"/>
        </a:p>
      </dgm:t>
    </dgm:pt>
    <dgm:pt modelId="{68EBF36B-4F80-4DF6-8BA2-8A7A3A168647}">
      <dgm:prSet/>
      <dgm:spPr>
        <a:noFill/>
        <a:ln>
          <a:noFill/>
        </a:ln>
      </dgm:spPr>
      <dgm:t>
        <a:bodyPr/>
        <a:lstStyle/>
        <a:p>
          <a:r>
            <a:rPr lang="it-IT" i="1" dirty="0">
              <a:solidFill>
                <a:schemeClr val="tx1"/>
              </a:solidFill>
              <a:latin typeface="+mn-lt"/>
              <a:cs typeface="+mn-cs"/>
            </a:rPr>
            <a:t>iAAA rating by ICRA, Jamnalal Bajaj Uchit Vyavahar Puraskar 2018</a:t>
          </a:r>
        </a:p>
      </dgm:t>
    </dgm:pt>
    <dgm:pt modelId="{0D7C09EA-F60C-4C59-A177-22EF92F4BB5F}" type="parTrans" cxnId="{BE2734CF-8842-4DD1-8848-94757C64E13B}">
      <dgm:prSet/>
      <dgm:spPr/>
      <dgm:t>
        <a:bodyPr/>
        <a:lstStyle/>
        <a:p>
          <a:endParaRPr lang="en-US"/>
        </a:p>
      </dgm:t>
    </dgm:pt>
    <dgm:pt modelId="{ABA46F0A-E2B1-47C0-9743-6F6D4F359664}" type="sibTrans" cxnId="{BE2734CF-8842-4DD1-8848-94757C64E13B}">
      <dgm:prSet/>
      <dgm:spPr/>
      <dgm:t>
        <a:bodyPr/>
        <a:lstStyle/>
        <a:p>
          <a:endParaRPr lang="en-US"/>
        </a:p>
      </dgm:t>
    </dgm:pt>
    <dgm:pt modelId="{D04668C6-F496-4956-939D-4C0C076E3322}" type="pres">
      <dgm:prSet presAssocID="{2A56B598-7E6A-45C8-A144-1112CD0D134C}" presName="Name0" presStyleCnt="0">
        <dgm:presLayoutVars>
          <dgm:chMax val="7"/>
          <dgm:chPref val="7"/>
          <dgm:dir/>
        </dgm:presLayoutVars>
      </dgm:prSet>
      <dgm:spPr/>
    </dgm:pt>
    <dgm:pt modelId="{343D08F8-B204-4110-B80F-ACBB76BE8844}" type="pres">
      <dgm:prSet presAssocID="{2A56B598-7E6A-45C8-A144-1112CD0D134C}" presName="Name1" presStyleCnt="0"/>
      <dgm:spPr/>
    </dgm:pt>
    <dgm:pt modelId="{F4883312-BB29-4EB4-9EE9-82F2129A915F}" type="pres">
      <dgm:prSet presAssocID="{2A56B598-7E6A-45C8-A144-1112CD0D134C}" presName="cycle" presStyleCnt="0"/>
      <dgm:spPr/>
    </dgm:pt>
    <dgm:pt modelId="{EC71A2A6-D4E5-4025-90BA-6BBD8ECDE84F}" type="pres">
      <dgm:prSet presAssocID="{2A56B598-7E6A-45C8-A144-1112CD0D134C}" presName="srcNode" presStyleLbl="node1" presStyleIdx="0" presStyleCnt="6"/>
      <dgm:spPr/>
    </dgm:pt>
    <dgm:pt modelId="{BDF47243-7AFC-4BC8-AD29-0C5EFFB400E0}" type="pres">
      <dgm:prSet presAssocID="{2A56B598-7E6A-45C8-A144-1112CD0D134C}" presName="conn" presStyleLbl="parChTrans1D2" presStyleIdx="0" presStyleCnt="1" custLinFactNeighborX="-2595" custLinFactNeighborY="555"/>
      <dgm:spPr/>
    </dgm:pt>
    <dgm:pt modelId="{50F81D74-54F6-4EC9-99CD-ABFE20C42431}" type="pres">
      <dgm:prSet presAssocID="{2A56B598-7E6A-45C8-A144-1112CD0D134C}" presName="extraNode" presStyleLbl="node1" presStyleIdx="0" presStyleCnt="6"/>
      <dgm:spPr/>
    </dgm:pt>
    <dgm:pt modelId="{F228A0C8-EF4B-4FAA-95E8-8106CB89CA02}" type="pres">
      <dgm:prSet presAssocID="{2A56B598-7E6A-45C8-A144-1112CD0D134C}" presName="dstNode" presStyleLbl="node1" presStyleIdx="0" presStyleCnt="6"/>
      <dgm:spPr/>
    </dgm:pt>
    <dgm:pt modelId="{2B39C763-0B89-4CE7-8715-FD3C57BB8F42}" type="pres">
      <dgm:prSet presAssocID="{9B5AE329-E651-4393-A457-5E4E460ADCBD}" presName="text_1" presStyleLbl="node1" presStyleIdx="0" presStyleCnt="6" custScaleX="92456" custLinFactNeighborX="1641">
        <dgm:presLayoutVars>
          <dgm:bulletEnabled val="1"/>
        </dgm:presLayoutVars>
      </dgm:prSet>
      <dgm:spPr/>
    </dgm:pt>
    <dgm:pt modelId="{0BA940B7-C147-42BD-86CE-9DAFB4EEC4DE}" type="pres">
      <dgm:prSet presAssocID="{9B5AE329-E651-4393-A457-5E4E460ADCBD}" presName="accent_1" presStyleCnt="0"/>
      <dgm:spPr/>
    </dgm:pt>
    <dgm:pt modelId="{B8BB7AC0-516E-4C65-9E86-3BB23E1C7A88}" type="pres">
      <dgm:prSet presAssocID="{9B5AE329-E651-4393-A457-5E4E460ADCBD}" presName="accentRepeatNode" presStyleLbl="solidFgAcc1" presStyleIdx="0" presStyleCnt="6" custScaleX="65407" custScaleY="63244"/>
      <dgm:spPr>
        <a:solidFill>
          <a:srgbClr val="9BBB59"/>
        </a:solidFill>
      </dgm:spPr>
    </dgm:pt>
    <dgm:pt modelId="{F5489427-A7F1-4F8A-9C16-14C7E52FBDF5}" type="pres">
      <dgm:prSet presAssocID="{77CE3648-518B-4D64-8B6B-C5222926BA4F}" presName="text_2" presStyleLbl="node1" presStyleIdx="1" presStyleCnt="6" custScaleX="89281" custLinFactNeighborX="1745">
        <dgm:presLayoutVars>
          <dgm:bulletEnabled val="1"/>
        </dgm:presLayoutVars>
      </dgm:prSet>
      <dgm:spPr/>
    </dgm:pt>
    <dgm:pt modelId="{91796D8E-BB54-429E-9D97-790BCD7B2950}" type="pres">
      <dgm:prSet presAssocID="{77CE3648-518B-4D64-8B6B-C5222926BA4F}" presName="accent_2" presStyleCnt="0"/>
      <dgm:spPr/>
    </dgm:pt>
    <dgm:pt modelId="{70E27A7A-4C5C-4089-9E6D-8AEFDD17CA18}" type="pres">
      <dgm:prSet presAssocID="{77CE3648-518B-4D64-8B6B-C5222926BA4F}" presName="accentRepeatNode" presStyleLbl="solidFgAcc1" presStyleIdx="1" presStyleCnt="6" custScaleX="65407" custScaleY="63244"/>
      <dgm:spPr>
        <a:solidFill>
          <a:srgbClr val="5FB65B"/>
        </a:solidFill>
      </dgm:spPr>
    </dgm:pt>
    <dgm:pt modelId="{52C24086-D7AD-419A-BC83-140E5A14C764}" type="pres">
      <dgm:prSet presAssocID="{4CAE4DE4-3F81-4B72-8764-9E5BA226B8C1}" presName="text_3" presStyleLbl="node1" presStyleIdx="2" presStyleCnt="6" custScaleX="92456" custLinFactNeighborX="1796">
        <dgm:presLayoutVars>
          <dgm:bulletEnabled val="1"/>
        </dgm:presLayoutVars>
      </dgm:prSet>
      <dgm:spPr/>
    </dgm:pt>
    <dgm:pt modelId="{2BEA4D8E-C7C1-47E3-BC9B-4262D728F400}" type="pres">
      <dgm:prSet presAssocID="{4CAE4DE4-3F81-4B72-8764-9E5BA226B8C1}" presName="accent_3" presStyleCnt="0"/>
      <dgm:spPr/>
    </dgm:pt>
    <dgm:pt modelId="{D8357E8A-FA2B-44D9-9446-A51C72A87C0C}" type="pres">
      <dgm:prSet presAssocID="{4CAE4DE4-3F81-4B72-8764-9E5BA226B8C1}" presName="accentRepeatNode" presStyleLbl="solidFgAcc1" presStyleIdx="2" presStyleCnt="6" custScaleX="65407" custScaleY="63244"/>
      <dgm:spPr>
        <a:solidFill>
          <a:srgbClr val="5DB18E"/>
        </a:solidFill>
      </dgm:spPr>
    </dgm:pt>
    <dgm:pt modelId="{4A06F9C3-D743-4E37-B862-ECF91627523A}" type="pres">
      <dgm:prSet presAssocID="{271C5BDE-4E07-449B-9AE4-5BD72EB63645}" presName="text_4" presStyleLbl="node1" presStyleIdx="3" presStyleCnt="6" custScaleX="92456" custLinFactNeighborX="1796">
        <dgm:presLayoutVars>
          <dgm:bulletEnabled val="1"/>
        </dgm:presLayoutVars>
      </dgm:prSet>
      <dgm:spPr/>
    </dgm:pt>
    <dgm:pt modelId="{C0B539FA-0754-4DD9-8409-470379EB86B9}" type="pres">
      <dgm:prSet presAssocID="{271C5BDE-4E07-449B-9AE4-5BD72EB63645}" presName="accent_4" presStyleCnt="0"/>
      <dgm:spPr/>
    </dgm:pt>
    <dgm:pt modelId="{D50661D1-8019-4A33-BA52-4B73C17FA431}" type="pres">
      <dgm:prSet presAssocID="{271C5BDE-4E07-449B-9AE4-5BD72EB63645}" presName="accentRepeatNode" presStyleLbl="solidFgAcc1" presStyleIdx="3" presStyleCnt="6" custScaleX="65407" custScaleY="63244"/>
      <dgm:spPr>
        <a:solidFill>
          <a:srgbClr val="5F9DAC"/>
        </a:solidFill>
      </dgm:spPr>
    </dgm:pt>
    <dgm:pt modelId="{FAF12052-5C16-48EE-A27B-9E9F8AA7340F}" type="pres">
      <dgm:prSet presAssocID="{A55E5750-4443-4BBD-B7C1-29B76A7BA16B}" presName="text_5" presStyleLbl="node1" presStyleIdx="4" presStyleCnt="6" custScaleX="92456" custLinFactNeighborX="1745">
        <dgm:presLayoutVars>
          <dgm:bulletEnabled val="1"/>
        </dgm:presLayoutVars>
      </dgm:prSet>
      <dgm:spPr/>
    </dgm:pt>
    <dgm:pt modelId="{0EEC58ED-8D7A-4131-9FF5-B343A6285983}" type="pres">
      <dgm:prSet presAssocID="{A55E5750-4443-4BBD-B7C1-29B76A7BA16B}" presName="accent_5" presStyleCnt="0"/>
      <dgm:spPr/>
    </dgm:pt>
    <dgm:pt modelId="{67B7911F-D9B6-42B9-AAAA-0D6070420835}" type="pres">
      <dgm:prSet presAssocID="{A55E5750-4443-4BBD-B7C1-29B76A7BA16B}" presName="accentRepeatNode" presStyleLbl="solidFgAcc1" presStyleIdx="4" presStyleCnt="6" custScaleX="65407" custScaleY="63244"/>
      <dgm:spPr>
        <a:solidFill>
          <a:srgbClr val="626EA7"/>
        </a:solidFill>
      </dgm:spPr>
    </dgm:pt>
    <dgm:pt modelId="{E2EF0964-A223-42C1-ABF7-FA3E6F1D5C4C}" type="pres">
      <dgm:prSet presAssocID="{68EBF36B-4F80-4DF6-8BA2-8A7A3A168647}" presName="text_6" presStyleLbl="node1" presStyleIdx="5" presStyleCnt="6" custScaleX="92456" custLinFactNeighborX="1641">
        <dgm:presLayoutVars>
          <dgm:bulletEnabled val="1"/>
        </dgm:presLayoutVars>
      </dgm:prSet>
      <dgm:spPr/>
    </dgm:pt>
    <dgm:pt modelId="{F7C4DD50-C9E1-4DB4-862B-0662AB356BD9}" type="pres">
      <dgm:prSet presAssocID="{68EBF36B-4F80-4DF6-8BA2-8A7A3A168647}" presName="accent_6" presStyleCnt="0"/>
      <dgm:spPr/>
    </dgm:pt>
    <dgm:pt modelId="{8815F661-D789-4114-8FD1-8F817851BC53}" type="pres">
      <dgm:prSet presAssocID="{68EBF36B-4F80-4DF6-8BA2-8A7A3A168647}" presName="accentRepeatNode" presStyleLbl="solidFgAcc1" presStyleIdx="5" presStyleCnt="6" custScaleX="65407" custScaleY="63244"/>
      <dgm:spPr>
        <a:solidFill>
          <a:srgbClr val="8064A2"/>
        </a:solidFill>
      </dgm:spPr>
    </dgm:pt>
  </dgm:ptLst>
  <dgm:cxnLst>
    <dgm:cxn modelId="{AB8E8500-6679-4782-8587-3D23E0931675}" type="presOf" srcId="{4CAE4DE4-3F81-4B72-8764-9E5BA226B8C1}" destId="{52C24086-D7AD-419A-BC83-140E5A14C764}" srcOrd="0" destOrd="0" presId="urn:microsoft.com/office/officeart/2008/layout/VerticalCurvedList"/>
    <dgm:cxn modelId="{57817802-EF31-41CD-943C-83F0AC3073F7}" srcId="{2A56B598-7E6A-45C8-A144-1112CD0D134C}" destId="{4CAE4DE4-3F81-4B72-8764-9E5BA226B8C1}" srcOrd="2" destOrd="0" parTransId="{9E97C7FE-5676-4FBD-87B8-226849E47EC0}" sibTransId="{9D94549B-B0A2-4F9E-AE5A-24C72685F82A}"/>
    <dgm:cxn modelId="{4A1F2917-4807-4060-9192-728FECE366C6}" type="presOf" srcId="{2A56B598-7E6A-45C8-A144-1112CD0D134C}" destId="{D04668C6-F496-4956-939D-4C0C076E3322}" srcOrd="0" destOrd="0" presId="urn:microsoft.com/office/officeart/2008/layout/VerticalCurvedList"/>
    <dgm:cxn modelId="{FBDE6C2B-41A2-4007-BFDE-DEBA018F9ACC}" type="presOf" srcId="{77CE3648-518B-4D64-8B6B-C5222926BA4F}" destId="{F5489427-A7F1-4F8A-9C16-14C7E52FBDF5}" srcOrd="0" destOrd="0" presId="urn:microsoft.com/office/officeart/2008/layout/VerticalCurvedList"/>
    <dgm:cxn modelId="{E0934263-CE60-4CE9-B1B0-BFEEBEAFEB6B}" srcId="{2A56B598-7E6A-45C8-A144-1112CD0D134C}" destId="{271C5BDE-4E07-449B-9AE4-5BD72EB63645}" srcOrd="3" destOrd="0" parTransId="{5E3B8CB2-00FF-4744-94E5-E774A68E3EB8}" sibTransId="{B19BF1B3-2F7A-41F4-9FE0-04E4BAB00238}"/>
    <dgm:cxn modelId="{AFBE4B6B-AEA3-4D44-AE4D-38A7A9343F40}" type="presOf" srcId="{9B5AE329-E651-4393-A457-5E4E460ADCBD}" destId="{2B39C763-0B89-4CE7-8715-FD3C57BB8F42}" srcOrd="0" destOrd="0" presId="urn:microsoft.com/office/officeart/2008/layout/VerticalCurvedList"/>
    <dgm:cxn modelId="{6FE4268E-06A0-4D87-936F-E43A789EC4E7}" type="presOf" srcId="{9D31E1CF-ACA8-4161-807B-B0403C80DC0D}" destId="{BDF47243-7AFC-4BC8-AD29-0C5EFFB400E0}" srcOrd="0" destOrd="0" presId="urn:microsoft.com/office/officeart/2008/layout/VerticalCurvedList"/>
    <dgm:cxn modelId="{31CD0F91-1331-4758-A8D9-D372B38C73D4}" srcId="{2A56B598-7E6A-45C8-A144-1112CD0D134C}" destId="{9B5AE329-E651-4393-A457-5E4E460ADCBD}" srcOrd="0" destOrd="0" parTransId="{9528DC2C-3B82-4F94-B9FA-49CABA8EC979}" sibTransId="{9D31E1CF-ACA8-4161-807B-B0403C80DC0D}"/>
    <dgm:cxn modelId="{6B6CC999-BA08-4BD6-BDF1-08B1C167F953}" srcId="{2A56B598-7E6A-45C8-A144-1112CD0D134C}" destId="{A55E5750-4443-4BBD-B7C1-29B76A7BA16B}" srcOrd="4" destOrd="0" parTransId="{88379C45-F1BB-4EC5-9289-D1C7FF582568}" sibTransId="{8A903B0C-4287-4254-BE71-F9B32937362F}"/>
    <dgm:cxn modelId="{D11D239B-CEDE-4401-BBF7-8D7F521B15DB}" type="presOf" srcId="{A55E5750-4443-4BBD-B7C1-29B76A7BA16B}" destId="{FAF12052-5C16-48EE-A27B-9E9F8AA7340F}" srcOrd="0" destOrd="0" presId="urn:microsoft.com/office/officeart/2008/layout/VerticalCurvedList"/>
    <dgm:cxn modelId="{7020BCCB-561F-43FF-9559-DCF4CF5F2522}" srcId="{2A56B598-7E6A-45C8-A144-1112CD0D134C}" destId="{77CE3648-518B-4D64-8B6B-C5222926BA4F}" srcOrd="1" destOrd="0" parTransId="{B76E856C-6EE6-40CA-B7FF-DD48D6D37FE2}" sibTransId="{3032B2AB-FFC9-46DE-82E2-82473C59E9E8}"/>
    <dgm:cxn modelId="{BE2734CF-8842-4DD1-8848-94757C64E13B}" srcId="{2A56B598-7E6A-45C8-A144-1112CD0D134C}" destId="{68EBF36B-4F80-4DF6-8BA2-8A7A3A168647}" srcOrd="5" destOrd="0" parTransId="{0D7C09EA-F60C-4C59-A177-22EF92F4BB5F}" sibTransId="{ABA46F0A-E2B1-47C0-9743-6F6D4F359664}"/>
    <dgm:cxn modelId="{EC7D81CF-FF25-4D54-A4CD-10D88B2A2D5C}" type="presOf" srcId="{68EBF36B-4F80-4DF6-8BA2-8A7A3A168647}" destId="{E2EF0964-A223-42C1-ABF7-FA3E6F1D5C4C}" srcOrd="0" destOrd="0" presId="urn:microsoft.com/office/officeart/2008/layout/VerticalCurvedList"/>
    <dgm:cxn modelId="{6CDD2CD7-C758-45C5-81D1-E4DA1089587A}" type="presOf" srcId="{271C5BDE-4E07-449B-9AE4-5BD72EB63645}" destId="{4A06F9C3-D743-4E37-B862-ECF91627523A}" srcOrd="0" destOrd="0" presId="urn:microsoft.com/office/officeart/2008/layout/VerticalCurvedList"/>
    <dgm:cxn modelId="{DD9E151F-109B-46CA-BCFF-32DE4CC3F7C9}" type="presParOf" srcId="{D04668C6-F496-4956-939D-4C0C076E3322}" destId="{343D08F8-B204-4110-B80F-ACBB76BE8844}" srcOrd="0" destOrd="0" presId="urn:microsoft.com/office/officeart/2008/layout/VerticalCurvedList"/>
    <dgm:cxn modelId="{5BCEFEF6-568B-44FF-98E8-683670BFF78D}" type="presParOf" srcId="{343D08F8-B204-4110-B80F-ACBB76BE8844}" destId="{F4883312-BB29-4EB4-9EE9-82F2129A915F}" srcOrd="0" destOrd="0" presId="urn:microsoft.com/office/officeart/2008/layout/VerticalCurvedList"/>
    <dgm:cxn modelId="{67BB913D-394B-4AA6-B31D-986A782F9368}" type="presParOf" srcId="{F4883312-BB29-4EB4-9EE9-82F2129A915F}" destId="{EC71A2A6-D4E5-4025-90BA-6BBD8ECDE84F}" srcOrd="0" destOrd="0" presId="urn:microsoft.com/office/officeart/2008/layout/VerticalCurvedList"/>
    <dgm:cxn modelId="{EE92E1D6-448D-4BEE-B025-D70A17384860}" type="presParOf" srcId="{F4883312-BB29-4EB4-9EE9-82F2129A915F}" destId="{BDF47243-7AFC-4BC8-AD29-0C5EFFB400E0}" srcOrd="1" destOrd="0" presId="urn:microsoft.com/office/officeart/2008/layout/VerticalCurvedList"/>
    <dgm:cxn modelId="{DFE8C7F8-3DB5-4E1E-AE2B-3F44ACDEB147}" type="presParOf" srcId="{F4883312-BB29-4EB4-9EE9-82F2129A915F}" destId="{50F81D74-54F6-4EC9-99CD-ABFE20C42431}" srcOrd="2" destOrd="0" presId="urn:microsoft.com/office/officeart/2008/layout/VerticalCurvedList"/>
    <dgm:cxn modelId="{1A429F3E-2C3A-4889-82D6-A2DF182E9EF5}" type="presParOf" srcId="{F4883312-BB29-4EB4-9EE9-82F2129A915F}" destId="{F228A0C8-EF4B-4FAA-95E8-8106CB89CA02}" srcOrd="3" destOrd="0" presId="urn:microsoft.com/office/officeart/2008/layout/VerticalCurvedList"/>
    <dgm:cxn modelId="{DB88EE16-3CC1-46CC-ACD8-15DF22D78396}" type="presParOf" srcId="{343D08F8-B204-4110-B80F-ACBB76BE8844}" destId="{2B39C763-0B89-4CE7-8715-FD3C57BB8F42}" srcOrd="1" destOrd="0" presId="urn:microsoft.com/office/officeart/2008/layout/VerticalCurvedList"/>
    <dgm:cxn modelId="{2EA20D32-3005-4173-8172-8B7867DF9E07}" type="presParOf" srcId="{343D08F8-B204-4110-B80F-ACBB76BE8844}" destId="{0BA940B7-C147-42BD-86CE-9DAFB4EEC4DE}" srcOrd="2" destOrd="0" presId="urn:microsoft.com/office/officeart/2008/layout/VerticalCurvedList"/>
    <dgm:cxn modelId="{EF10154D-ED90-4961-9055-E34118AA6C64}" type="presParOf" srcId="{0BA940B7-C147-42BD-86CE-9DAFB4EEC4DE}" destId="{B8BB7AC0-516E-4C65-9E86-3BB23E1C7A88}" srcOrd="0" destOrd="0" presId="urn:microsoft.com/office/officeart/2008/layout/VerticalCurvedList"/>
    <dgm:cxn modelId="{445F5D58-2E50-422C-9986-492DF006366E}" type="presParOf" srcId="{343D08F8-B204-4110-B80F-ACBB76BE8844}" destId="{F5489427-A7F1-4F8A-9C16-14C7E52FBDF5}" srcOrd="3" destOrd="0" presId="urn:microsoft.com/office/officeart/2008/layout/VerticalCurvedList"/>
    <dgm:cxn modelId="{BE03A228-0D53-4C0A-A7FD-9147BD0AEB22}" type="presParOf" srcId="{343D08F8-B204-4110-B80F-ACBB76BE8844}" destId="{91796D8E-BB54-429E-9D97-790BCD7B2950}" srcOrd="4" destOrd="0" presId="urn:microsoft.com/office/officeart/2008/layout/VerticalCurvedList"/>
    <dgm:cxn modelId="{0B146BCE-224E-47DB-BBD7-C0A4070A0EDC}" type="presParOf" srcId="{91796D8E-BB54-429E-9D97-790BCD7B2950}" destId="{70E27A7A-4C5C-4089-9E6D-8AEFDD17CA18}" srcOrd="0" destOrd="0" presId="urn:microsoft.com/office/officeart/2008/layout/VerticalCurvedList"/>
    <dgm:cxn modelId="{95A88104-B8C7-48AE-A493-2CF287904C6B}" type="presParOf" srcId="{343D08F8-B204-4110-B80F-ACBB76BE8844}" destId="{52C24086-D7AD-419A-BC83-140E5A14C764}" srcOrd="5" destOrd="0" presId="urn:microsoft.com/office/officeart/2008/layout/VerticalCurvedList"/>
    <dgm:cxn modelId="{33F81A1C-5BF3-43D5-BA24-9DC3253B5C71}" type="presParOf" srcId="{343D08F8-B204-4110-B80F-ACBB76BE8844}" destId="{2BEA4D8E-C7C1-47E3-BC9B-4262D728F400}" srcOrd="6" destOrd="0" presId="urn:microsoft.com/office/officeart/2008/layout/VerticalCurvedList"/>
    <dgm:cxn modelId="{7D4761E8-E82E-4335-8209-1064F67263D3}" type="presParOf" srcId="{2BEA4D8E-C7C1-47E3-BC9B-4262D728F400}" destId="{D8357E8A-FA2B-44D9-9446-A51C72A87C0C}" srcOrd="0" destOrd="0" presId="urn:microsoft.com/office/officeart/2008/layout/VerticalCurvedList"/>
    <dgm:cxn modelId="{7FA16340-EAB3-4468-82DF-F78E09DED56A}" type="presParOf" srcId="{343D08F8-B204-4110-B80F-ACBB76BE8844}" destId="{4A06F9C3-D743-4E37-B862-ECF91627523A}" srcOrd="7" destOrd="0" presId="urn:microsoft.com/office/officeart/2008/layout/VerticalCurvedList"/>
    <dgm:cxn modelId="{B0634CE5-6AB4-492A-B259-F6341E6BD37A}" type="presParOf" srcId="{343D08F8-B204-4110-B80F-ACBB76BE8844}" destId="{C0B539FA-0754-4DD9-8409-470379EB86B9}" srcOrd="8" destOrd="0" presId="urn:microsoft.com/office/officeart/2008/layout/VerticalCurvedList"/>
    <dgm:cxn modelId="{AC1A3929-93B4-4293-ABE8-DE1069497DFD}" type="presParOf" srcId="{C0B539FA-0754-4DD9-8409-470379EB86B9}" destId="{D50661D1-8019-4A33-BA52-4B73C17FA431}" srcOrd="0" destOrd="0" presId="urn:microsoft.com/office/officeart/2008/layout/VerticalCurvedList"/>
    <dgm:cxn modelId="{AA0C030C-00A5-4E03-8780-916AFCB5F54F}" type="presParOf" srcId="{343D08F8-B204-4110-B80F-ACBB76BE8844}" destId="{FAF12052-5C16-48EE-A27B-9E9F8AA7340F}" srcOrd="9" destOrd="0" presId="urn:microsoft.com/office/officeart/2008/layout/VerticalCurvedList"/>
    <dgm:cxn modelId="{C2967EA4-0B68-431D-B48D-751A9BF6CFE2}" type="presParOf" srcId="{343D08F8-B204-4110-B80F-ACBB76BE8844}" destId="{0EEC58ED-8D7A-4131-9FF5-B343A6285983}" srcOrd="10" destOrd="0" presId="urn:microsoft.com/office/officeart/2008/layout/VerticalCurvedList"/>
    <dgm:cxn modelId="{8E1F4BDA-D003-4FCB-A171-5F58BCACC484}" type="presParOf" srcId="{0EEC58ED-8D7A-4131-9FF5-B343A6285983}" destId="{67B7911F-D9B6-42B9-AAAA-0D6070420835}" srcOrd="0" destOrd="0" presId="urn:microsoft.com/office/officeart/2008/layout/VerticalCurvedList"/>
    <dgm:cxn modelId="{E24BD8F9-EB45-4B2D-BA54-6C9DA2AB4CF9}" type="presParOf" srcId="{343D08F8-B204-4110-B80F-ACBB76BE8844}" destId="{E2EF0964-A223-42C1-ABF7-FA3E6F1D5C4C}" srcOrd="11" destOrd="0" presId="urn:microsoft.com/office/officeart/2008/layout/VerticalCurvedList"/>
    <dgm:cxn modelId="{8D3BB568-17C5-41AA-AFCD-672F4A0D5D85}" type="presParOf" srcId="{343D08F8-B204-4110-B80F-ACBB76BE8844}" destId="{F7C4DD50-C9E1-4DB4-862B-0662AB356BD9}" srcOrd="12" destOrd="0" presId="urn:microsoft.com/office/officeart/2008/layout/VerticalCurvedList"/>
    <dgm:cxn modelId="{D8B7F7FB-5B7A-4E17-A253-ECF9C8BE24BB}" type="presParOf" srcId="{F7C4DD50-C9E1-4DB4-862B-0662AB356BD9}" destId="{8815F661-D789-4114-8FD1-8F817851BC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2A1205-33A1-410C-A39B-9AD7711DFC1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F089026-5C2B-42F5-8E53-105ECEE8AEAE}">
      <dgm:prSet phldrT="[Text]"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</a:rPr>
            <a:t>Risks covered by ECGC</a:t>
          </a:r>
          <a:endParaRPr lang="en-IN" sz="2400" dirty="0">
            <a:solidFill>
              <a:schemeClr val="bg1"/>
            </a:solidFill>
          </a:endParaRPr>
        </a:p>
      </dgm:t>
    </dgm:pt>
    <dgm:pt modelId="{F3CAD6C3-ACFD-46B5-93BA-24CBEC9ACC2C}" type="parTrans" cxnId="{426EA607-D6A3-4807-A81A-4F7F078C6D8E}">
      <dgm:prSet/>
      <dgm:spPr/>
      <dgm:t>
        <a:bodyPr/>
        <a:lstStyle/>
        <a:p>
          <a:endParaRPr lang="en-IN"/>
        </a:p>
      </dgm:t>
    </dgm:pt>
    <dgm:pt modelId="{89C1C648-ECCE-4897-91B0-B7805B9567B6}" type="sibTrans" cxnId="{426EA607-D6A3-4807-A81A-4F7F078C6D8E}">
      <dgm:prSet/>
      <dgm:spPr/>
      <dgm:t>
        <a:bodyPr/>
        <a:lstStyle/>
        <a:p>
          <a:endParaRPr lang="en-IN"/>
        </a:p>
      </dgm:t>
    </dgm:pt>
    <dgm:pt modelId="{785C4F60-3F0B-4DDC-87D3-7AAA2D6570CF}" type="asst">
      <dgm:prSet phldrT="[Text]" custT="1"/>
      <dgm:spPr/>
      <dgm:t>
        <a:bodyPr/>
        <a:lstStyle/>
        <a:p>
          <a:r>
            <a:rPr lang="en-US" sz="1600" b="1" dirty="0"/>
            <a:t>Exporters</a:t>
          </a:r>
          <a:endParaRPr lang="en-IN" sz="1600" b="1" dirty="0"/>
        </a:p>
      </dgm:t>
    </dgm:pt>
    <dgm:pt modelId="{E5E7E5C3-2CC3-4A34-B439-8E3E98F44D6D}" type="parTrans" cxnId="{3CA539B5-7741-4953-A3CF-915C1FC8B4AC}">
      <dgm:prSet/>
      <dgm:spPr/>
      <dgm:t>
        <a:bodyPr/>
        <a:lstStyle/>
        <a:p>
          <a:endParaRPr lang="en-IN"/>
        </a:p>
      </dgm:t>
    </dgm:pt>
    <dgm:pt modelId="{C229D615-B1AE-4383-B49F-5F3864C5A0E6}" type="sibTrans" cxnId="{3CA539B5-7741-4953-A3CF-915C1FC8B4AC}">
      <dgm:prSet/>
      <dgm:spPr/>
      <dgm:t>
        <a:bodyPr/>
        <a:lstStyle/>
        <a:p>
          <a:endParaRPr lang="en-IN"/>
        </a:p>
      </dgm:t>
    </dgm:pt>
    <dgm:pt modelId="{C215A091-5E6B-4ADC-9676-014A6667742D}" type="asst">
      <dgm:prSet phldrT="[Text]" custT="1"/>
      <dgm:spPr/>
      <dgm:t>
        <a:bodyPr/>
        <a:lstStyle/>
        <a:p>
          <a:r>
            <a:rPr lang="en-US" sz="1600" b="1" dirty="0"/>
            <a:t>Banks</a:t>
          </a:r>
          <a:endParaRPr lang="en-IN" sz="1600" b="1" dirty="0"/>
        </a:p>
      </dgm:t>
    </dgm:pt>
    <dgm:pt modelId="{E7B884CE-6797-4CFA-B2A2-B13535C57388}" type="parTrans" cxnId="{7ECBCCC9-8692-4508-8ECA-ACF048F46DC1}">
      <dgm:prSet/>
      <dgm:spPr/>
      <dgm:t>
        <a:bodyPr/>
        <a:lstStyle/>
        <a:p>
          <a:endParaRPr lang="en-IN"/>
        </a:p>
      </dgm:t>
    </dgm:pt>
    <dgm:pt modelId="{33E96E6C-C2C5-487E-B59D-2F6723A069E7}" type="sibTrans" cxnId="{7ECBCCC9-8692-4508-8ECA-ACF048F46DC1}">
      <dgm:prSet/>
      <dgm:spPr/>
      <dgm:t>
        <a:bodyPr/>
        <a:lstStyle/>
        <a:p>
          <a:endParaRPr lang="en-IN"/>
        </a:p>
      </dgm:t>
    </dgm:pt>
    <dgm:pt modelId="{FA96D29C-41A4-4061-8928-B18B7AA8CDF2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+mj-lt"/>
            </a:rPr>
            <a:t>Commercial - Buyer /Bank</a:t>
          </a:r>
          <a:endParaRPr lang="en-IN" sz="1600" dirty="0">
            <a:solidFill>
              <a:schemeClr val="bg1"/>
            </a:solidFill>
          </a:endParaRPr>
        </a:p>
      </dgm:t>
    </dgm:pt>
    <dgm:pt modelId="{E49BC361-DA6F-419D-A93A-515E8DE66E70}" type="parTrans" cxnId="{A04C5459-589B-4507-87FD-0E441E2A3607}">
      <dgm:prSet/>
      <dgm:spPr/>
      <dgm:t>
        <a:bodyPr/>
        <a:lstStyle/>
        <a:p>
          <a:endParaRPr lang="en-IN"/>
        </a:p>
      </dgm:t>
    </dgm:pt>
    <dgm:pt modelId="{0BA39D93-7FF3-44DC-8DF3-2DAD5705A699}" type="sibTrans" cxnId="{A04C5459-589B-4507-87FD-0E441E2A3607}">
      <dgm:prSet/>
      <dgm:spPr/>
      <dgm:t>
        <a:bodyPr/>
        <a:lstStyle/>
        <a:p>
          <a:endParaRPr lang="en-IN"/>
        </a:p>
      </dgm:t>
    </dgm:pt>
    <dgm:pt modelId="{9F2D2C14-9C39-4393-9E91-C48C95B334EF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+mj-lt"/>
            </a:rPr>
            <a:t>Political</a:t>
          </a:r>
          <a:endParaRPr lang="en-IN" sz="1600" dirty="0">
            <a:solidFill>
              <a:schemeClr val="bg1"/>
            </a:solidFill>
          </a:endParaRPr>
        </a:p>
      </dgm:t>
    </dgm:pt>
    <dgm:pt modelId="{7B464A8A-9E4F-4A84-9F3F-0E456C3B0C7D}" type="parTrans" cxnId="{A1B55765-5207-4FE2-81BF-EA1383610165}">
      <dgm:prSet/>
      <dgm:spPr/>
      <dgm:t>
        <a:bodyPr/>
        <a:lstStyle/>
        <a:p>
          <a:endParaRPr lang="en-IN"/>
        </a:p>
      </dgm:t>
    </dgm:pt>
    <dgm:pt modelId="{41070C04-64C2-4D38-8878-A373BB95FDD9}" type="sibTrans" cxnId="{A1B55765-5207-4FE2-81BF-EA1383610165}">
      <dgm:prSet/>
      <dgm:spPr/>
      <dgm:t>
        <a:bodyPr/>
        <a:lstStyle/>
        <a:p>
          <a:endParaRPr lang="en-IN"/>
        </a:p>
      </dgm:t>
    </dgm:pt>
    <dgm:pt modelId="{22C20B47-2F87-430E-8379-1FE54747F085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+mj-lt"/>
            </a:rPr>
            <a:t>War, Civil war etc</a:t>
          </a:r>
          <a:endParaRPr lang="en-IN" sz="1600" dirty="0">
            <a:solidFill>
              <a:schemeClr val="bg1"/>
            </a:solidFill>
          </a:endParaRPr>
        </a:p>
      </dgm:t>
    </dgm:pt>
    <dgm:pt modelId="{6CC89E9A-C0A4-470F-A92C-E4F449351AC9}" type="parTrans" cxnId="{8A8AA737-D819-4E4D-9DD8-8164EF56B7E5}">
      <dgm:prSet/>
      <dgm:spPr/>
      <dgm:t>
        <a:bodyPr/>
        <a:lstStyle/>
        <a:p>
          <a:endParaRPr lang="en-IN"/>
        </a:p>
      </dgm:t>
    </dgm:pt>
    <dgm:pt modelId="{2B80A856-4A39-477B-90D7-921554CD9A5B}" type="sibTrans" cxnId="{8A8AA737-D819-4E4D-9DD8-8164EF56B7E5}">
      <dgm:prSet/>
      <dgm:spPr/>
      <dgm:t>
        <a:bodyPr/>
        <a:lstStyle/>
        <a:p>
          <a:endParaRPr lang="en-IN"/>
        </a:p>
      </dgm:t>
    </dgm:pt>
    <dgm:pt modelId="{46E33E8C-34EE-4A18-A622-31F1EDDE0542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+mj-lt"/>
            </a:rPr>
            <a:t>Insolvency of Exporter</a:t>
          </a:r>
          <a:endParaRPr lang="en-IN" sz="1600" dirty="0">
            <a:solidFill>
              <a:schemeClr val="bg1"/>
            </a:solidFill>
          </a:endParaRPr>
        </a:p>
      </dgm:t>
    </dgm:pt>
    <dgm:pt modelId="{8BC75538-8F46-456E-AC23-836693B3D807}" type="parTrans" cxnId="{7984599C-E9A5-47C1-A1EE-C8E2B402A60B}">
      <dgm:prSet/>
      <dgm:spPr/>
      <dgm:t>
        <a:bodyPr/>
        <a:lstStyle/>
        <a:p>
          <a:endParaRPr lang="en-IN"/>
        </a:p>
      </dgm:t>
    </dgm:pt>
    <dgm:pt modelId="{27DA7DD2-C61A-4F67-9CC0-E1098D6DE964}" type="sibTrans" cxnId="{7984599C-E9A5-47C1-A1EE-C8E2B402A60B}">
      <dgm:prSet/>
      <dgm:spPr/>
      <dgm:t>
        <a:bodyPr/>
        <a:lstStyle/>
        <a:p>
          <a:endParaRPr lang="en-IN"/>
        </a:p>
      </dgm:t>
    </dgm:pt>
    <dgm:pt modelId="{85E1399B-EA33-43DA-94AA-5025D9B9B016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+mj-lt"/>
            </a:rPr>
            <a:t>Default of Exporter</a:t>
          </a:r>
          <a:endParaRPr lang="en-IN" sz="1600" dirty="0">
            <a:solidFill>
              <a:schemeClr val="bg1"/>
            </a:solidFill>
          </a:endParaRPr>
        </a:p>
      </dgm:t>
    </dgm:pt>
    <dgm:pt modelId="{90261197-80E1-4A4E-BEC5-EF43128FC499}" type="parTrans" cxnId="{92EAAFCF-E42E-4AFB-B8E7-5680B7E14A60}">
      <dgm:prSet/>
      <dgm:spPr/>
      <dgm:t>
        <a:bodyPr/>
        <a:lstStyle/>
        <a:p>
          <a:endParaRPr lang="en-IN"/>
        </a:p>
      </dgm:t>
    </dgm:pt>
    <dgm:pt modelId="{1A62893E-BB36-4966-8527-7196734A4CA3}" type="sibTrans" cxnId="{92EAAFCF-E42E-4AFB-B8E7-5680B7E14A60}">
      <dgm:prSet/>
      <dgm:spPr/>
      <dgm:t>
        <a:bodyPr/>
        <a:lstStyle/>
        <a:p>
          <a:endParaRPr lang="en-IN"/>
        </a:p>
      </dgm:t>
    </dgm:pt>
    <dgm:pt modelId="{BCE34FEF-359F-47FF-ACAA-DCF20B870499}" type="asst">
      <dgm:prSet phldrT="[Text]" custT="1"/>
      <dgm:spPr/>
      <dgm:t>
        <a:bodyPr/>
        <a:lstStyle/>
        <a:p>
          <a:r>
            <a:rPr lang="en-US" sz="1600" dirty="0"/>
            <a:t>Protracted Default</a:t>
          </a:r>
          <a:endParaRPr lang="en-IN" sz="1600" dirty="0"/>
        </a:p>
      </dgm:t>
    </dgm:pt>
    <dgm:pt modelId="{146B5642-EB64-42C4-A83A-162788ADB17F}" type="parTrans" cxnId="{6B37421A-0EA8-4DFB-9CCE-9E9A7F9F6738}">
      <dgm:prSet/>
      <dgm:spPr/>
      <dgm:t>
        <a:bodyPr/>
        <a:lstStyle/>
        <a:p>
          <a:endParaRPr lang="en-IN"/>
        </a:p>
      </dgm:t>
    </dgm:pt>
    <dgm:pt modelId="{DBAA60AC-1433-470F-BCEE-FE4982A3AB9D}" type="sibTrans" cxnId="{6B37421A-0EA8-4DFB-9CCE-9E9A7F9F6738}">
      <dgm:prSet/>
      <dgm:spPr/>
      <dgm:t>
        <a:bodyPr/>
        <a:lstStyle/>
        <a:p>
          <a:endParaRPr lang="en-IN"/>
        </a:p>
      </dgm:t>
    </dgm:pt>
    <dgm:pt modelId="{D4AB95A6-08C1-4A6A-B561-E18794816059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+mj-lt"/>
            </a:rPr>
            <a:t>Contract Repudiation</a:t>
          </a:r>
          <a:endParaRPr lang="en-IN" sz="1600" dirty="0">
            <a:solidFill>
              <a:schemeClr val="bg1"/>
            </a:solidFill>
          </a:endParaRPr>
        </a:p>
      </dgm:t>
    </dgm:pt>
    <dgm:pt modelId="{B555E584-862E-410C-AB72-8206DA89CBC2}" type="parTrans" cxnId="{B3FCE8CD-8C55-4090-9DDD-42835C9C0111}">
      <dgm:prSet/>
      <dgm:spPr/>
      <dgm:t>
        <a:bodyPr/>
        <a:lstStyle/>
        <a:p>
          <a:endParaRPr lang="en-IN"/>
        </a:p>
      </dgm:t>
    </dgm:pt>
    <dgm:pt modelId="{97420A1E-9D11-4531-8D86-FEBB98C78B16}" type="sibTrans" cxnId="{B3FCE8CD-8C55-4090-9DDD-42835C9C0111}">
      <dgm:prSet/>
      <dgm:spPr/>
      <dgm:t>
        <a:bodyPr/>
        <a:lstStyle/>
        <a:p>
          <a:endParaRPr lang="en-IN"/>
        </a:p>
      </dgm:t>
    </dgm:pt>
    <dgm:pt modelId="{9D56CDD1-A3EA-443A-9E35-88003E5D9533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+mj-lt"/>
            </a:rPr>
            <a:t>Insolvency</a:t>
          </a:r>
          <a:endParaRPr lang="en-IN" sz="1600" dirty="0">
            <a:solidFill>
              <a:schemeClr val="bg1"/>
            </a:solidFill>
          </a:endParaRPr>
        </a:p>
      </dgm:t>
    </dgm:pt>
    <dgm:pt modelId="{4A05BD31-FA6B-4A87-81AC-FDCA3D69D986}" type="sibTrans" cxnId="{6CAF55BF-7038-4BF4-A69B-0E9EE2CCC5BB}">
      <dgm:prSet/>
      <dgm:spPr/>
      <dgm:t>
        <a:bodyPr/>
        <a:lstStyle/>
        <a:p>
          <a:endParaRPr lang="en-IN"/>
        </a:p>
      </dgm:t>
    </dgm:pt>
    <dgm:pt modelId="{D45B6B3B-F6CD-4915-AEE7-7AA896D253B8}" type="parTrans" cxnId="{6CAF55BF-7038-4BF4-A69B-0E9EE2CCC5BB}">
      <dgm:prSet/>
      <dgm:spPr/>
      <dgm:t>
        <a:bodyPr/>
        <a:lstStyle/>
        <a:p>
          <a:endParaRPr lang="en-IN"/>
        </a:p>
      </dgm:t>
    </dgm:pt>
    <dgm:pt modelId="{1A5018ED-B50C-4C07-9F47-87274327050B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+mj-lt"/>
            </a:rPr>
            <a:t>Default &amp; Insolvency of LC opening bank</a:t>
          </a:r>
          <a:endParaRPr lang="en-IN" sz="1600" dirty="0">
            <a:solidFill>
              <a:schemeClr val="bg1"/>
            </a:solidFill>
          </a:endParaRPr>
        </a:p>
      </dgm:t>
    </dgm:pt>
    <dgm:pt modelId="{31B91699-E956-47B5-A038-717093E255F3}" type="parTrans" cxnId="{19747496-E541-4E51-98E2-C6DF857D963C}">
      <dgm:prSet/>
      <dgm:spPr/>
      <dgm:t>
        <a:bodyPr/>
        <a:lstStyle/>
        <a:p>
          <a:endParaRPr lang="en-IN"/>
        </a:p>
      </dgm:t>
    </dgm:pt>
    <dgm:pt modelId="{B3B9593A-1B53-4E4F-B6C9-C6CD2CB21EDB}" type="sibTrans" cxnId="{19747496-E541-4E51-98E2-C6DF857D963C}">
      <dgm:prSet/>
      <dgm:spPr/>
      <dgm:t>
        <a:bodyPr/>
        <a:lstStyle/>
        <a:p>
          <a:endParaRPr lang="en-IN"/>
        </a:p>
      </dgm:t>
    </dgm:pt>
    <dgm:pt modelId="{0C4003E3-2234-42F3-8BDC-4D1BD3694C6B}" type="asst">
      <dgm:prSet phldrT="[Text]" custT="1"/>
      <dgm:spPr/>
      <dgm:t>
        <a:bodyPr/>
        <a:lstStyle/>
        <a:p>
          <a:r>
            <a:rPr lang="en-US" sz="1600">
              <a:solidFill>
                <a:schemeClr val="bg1"/>
              </a:solidFill>
              <a:latin typeface="+mj-lt"/>
            </a:rPr>
            <a:t>Import Restrictions</a:t>
          </a:r>
          <a:endParaRPr lang="en-IN" sz="1600" dirty="0">
            <a:solidFill>
              <a:schemeClr val="bg1"/>
            </a:solidFill>
          </a:endParaRPr>
        </a:p>
      </dgm:t>
    </dgm:pt>
    <dgm:pt modelId="{1E2FA4AA-6C08-4D4D-8FF2-6EA261A153DA}" type="parTrans" cxnId="{AF0276A2-A1BC-4BAF-9E34-BEA5524DD345}">
      <dgm:prSet/>
      <dgm:spPr/>
      <dgm:t>
        <a:bodyPr/>
        <a:lstStyle/>
        <a:p>
          <a:endParaRPr lang="en-IN"/>
        </a:p>
      </dgm:t>
    </dgm:pt>
    <dgm:pt modelId="{D3B20DF1-E9B6-4AA5-80DE-CE64EEAED63F}" type="sibTrans" cxnId="{AF0276A2-A1BC-4BAF-9E34-BEA5524DD345}">
      <dgm:prSet/>
      <dgm:spPr/>
      <dgm:t>
        <a:bodyPr/>
        <a:lstStyle/>
        <a:p>
          <a:endParaRPr lang="en-IN"/>
        </a:p>
      </dgm:t>
    </dgm:pt>
    <dgm:pt modelId="{8A8AE707-C97F-4AAD-A85E-C5C17A59057E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+mj-lt"/>
            </a:rPr>
            <a:t>Transfer delay</a:t>
          </a:r>
          <a:endParaRPr lang="en-IN" sz="1600" dirty="0">
            <a:solidFill>
              <a:schemeClr val="bg1"/>
            </a:solidFill>
          </a:endParaRPr>
        </a:p>
      </dgm:t>
    </dgm:pt>
    <dgm:pt modelId="{BF1BB969-2CA2-428F-B19D-3043DAB39393}" type="parTrans" cxnId="{2508C874-637A-4E92-B671-569E623CD1A1}">
      <dgm:prSet/>
      <dgm:spPr/>
      <dgm:t>
        <a:bodyPr/>
        <a:lstStyle/>
        <a:p>
          <a:endParaRPr lang="en-IN"/>
        </a:p>
      </dgm:t>
    </dgm:pt>
    <dgm:pt modelId="{A280FD0D-38AA-4AD3-B31E-0F88B54A39DD}" type="sibTrans" cxnId="{2508C874-637A-4E92-B671-569E623CD1A1}">
      <dgm:prSet/>
      <dgm:spPr/>
      <dgm:t>
        <a:bodyPr/>
        <a:lstStyle/>
        <a:p>
          <a:endParaRPr lang="en-IN"/>
        </a:p>
      </dgm:t>
    </dgm:pt>
    <dgm:pt modelId="{254E7F3E-266E-4891-9993-EDA1F822D6BD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+mj-lt"/>
            </a:rPr>
            <a:t>Diversion of Voyage</a:t>
          </a:r>
          <a:endParaRPr lang="en-IN" sz="1600" dirty="0">
            <a:solidFill>
              <a:schemeClr val="bg1"/>
            </a:solidFill>
          </a:endParaRPr>
        </a:p>
      </dgm:t>
    </dgm:pt>
    <dgm:pt modelId="{8DB4B1D7-AABE-499A-971B-6619C9662BD3}" type="parTrans" cxnId="{E9310AAE-BACC-4F45-A508-A038FB5C75D1}">
      <dgm:prSet/>
      <dgm:spPr/>
      <dgm:t>
        <a:bodyPr/>
        <a:lstStyle/>
        <a:p>
          <a:endParaRPr lang="en-IN"/>
        </a:p>
      </dgm:t>
    </dgm:pt>
    <dgm:pt modelId="{97935E74-4FCE-4437-BEB4-08FABBB875C3}" type="sibTrans" cxnId="{E9310AAE-BACC-4F45-A508-A038FB5C75D1}">
      <dgm:prSet/>
      <dgm:spPr/>
      <dgm:t>
        <a:bodyPr/>
        <a:lstStyle/>
        <a:p>
          <a:endParaRPr lang="en-IN"/>
        </a:p>
      </dgm:t>
    </dgm:pt>
    <dgm:pt modelId="{613D9FBE-E419-4C0A-9B60-48780D16C878}" type="pres">
      <dgm:prSet presAssocID="{412A1205-33A1-410C-A39B-9AD7711DFC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C671F6F-F5BE-401D-A7A7-C5EAC6D19E8B}" type="pres">
      <dgm:prSet presAssocID="{0F089026-5C2B-42F5-8E53-105ECEE8AEAE}" presName="hierRoot1" presStyleCnt="0">
        <dgm:presLayoutVars>
          <dgm:hierBranch val="init"/>
        </dgm:presLayoutVars>
      </dgm:prSet>
      <dgm:spPr/>
    </dgm:pt>
    <dgm:pt modelId="{FD79AFBF-7B6A-4800-AA1C-FD5866429E59}" type="pres">
      <dgm:prSet presAssocID="{0F089026-5C2B-42F5-8E53-105ECEE8AEAE}" presName="rootComposite1" presStyleCnt="0"/>
      <dgm:spPr/>
    </dgm:pt>
    <dgm:pt modelId="{AE5DCBF2-3F26-438C-8E4F-429E3B358BFB}" type="pres">
      <dgm:prSet presAssocID="{0F089026-5C2B-42F5-8E53-105ECEE8AEAE}" presName="rootText1" presStyleLbl="node0" presStyleIdx="0" presStyleCnt="1" custScaleX="354166" custScaleY="111585" custLinFactX="-40162" custLinFactY="-71345" custLinFactNeighborX="-100000" custLinFactNeighborY="-100000">
        <dgm:presLayoutVars>
          <dgm:chPref val="3"/>
        </dgm:presLayoutVars>
      </dgm:prSet>
      <dgm:spPr/>
    </dgm:pt>
    <dgm:pt modelId="{50F1BF08-5176-4872-9443-BFA575CA4568}" type="pres">
      <dgm:prSet presAssocID="{0F089026-5C2B-42F5-8E53-105ECEE8AEAE}" presName="rootConnector1" presStyleLbl="node1" presStyleIdx="0" presStyleCnt="0"/>
      <dgm:spPr/>
    </dgm:pt>
    <dgm:pt modelId="{33FE19BC-5D33-43FA-8CD8-CEFB0EBB3708}" type="pres">
      <dgm:prSet presAssocID="{0F089026-5C2B-42F5-8E53-105ECEE8AEAE}" presName="hierChild2" presStyleCnt="0"/>
      <dgm:spPr/>
    </dgm:pt>
    <dgm:pt modelId="{F92B4FCA-2F0C-4976-9323-D856BBB3E307}" type="pres">
      <dgm:prSet presAssocID="{0F089026-5C2B-42F5-8E53-105ECEE8AEAE}" presName="hierChild3" presStyleCnt="0"/>
      <dgm:spPr/>
    </dgm:pt>
    <dgm:pt modelId="{94589BA9-348F-4B10-B4AF-94B2802BD8EE}" type="pres">
      <dgm:prSet presAssocID="{E5E7E5C3-2CC3-4A34-B439-8E3E98F44D6D}" presName="Name111" presStyleLbl="parChTrans1D2" presStyleIdx="0" presStyleCnt="2"/>
      <dgm:spPr/>
    </dgm:pt>
    <dgm:pt modelId="{6FDE08C6-8363-41C4-83E1-80ACE1E4283B}" type="pres">
      <dgm:prSet presAssocID="{785C4F60-3F0B-4DDC-87D3-7AAA2D6570CF}" presName="hierRoot3" presStyleCnt="0">
        <dgm:presLayoutVars>
          <dgm:hierBranch val="init"/>
        </dgm:presLayoutVars>
      </dgm:prSet>
      <dgm:spPr/>
    </dgm:pt>
    <dgm:pt modelId="{45073223-13F2-493F-8251-A274AB966F90}" type="pres">
      <dgm:prSet presAssocID="{785C4F60-3F0B-4DDC-87D3-7AAA2D6570CF}" presName="rootComposite3" presStyleCnt="0"/>
      <dgm:spPr/>
    </dgm:pt>
    <dgm:pt modelId="{0F08BEAD-A9D6-4BEB-BBFB-1AF40FECE933}" type="pres">
      <dgm:prSet presAssocID="{785C4F60-3F0B-4DDC-87D3-7AAA2D6570CF}" presName="rootText3" presStyleLbl="asst1" presStyleIdx="0" presStyleCnt="14" custLinFactNeighborY="-9035">
        <dgm:presLayoutVars>
          <dgm:chPref val="3"/>
        </dgm:presLayoutVars>
      </dgm:prSet>
      <dgm:spPr/>
    </dgm:pt>
    <dgm:pt modelId="{89D13C30-891E-49EC-96E1-552B6BE12152}" type="pres">
      <dgm:prSet presAssocID="{785C4F60-3F0B-4DDC-87D3-7AAA2D6570CF}" presName="rootConnector3" presStyleLbl="asst1" presStyleIdx="0" presStyleCnt="14"/>
      <dgm:spPr/>
    </dgm:pt>
    <dgm:pt modelId="{783CA8C6-BEEA-4C2A-AF0C-7BADBB94711D}" type="pres">
      <dgm:prSet presAssocID="{785C4F60-3F0B-4DDC-87D3-7AAA2D6570CF}" presName="hierChild6" presStyleCnt="0"/>
      <dgm:spPr/>
    </dgm:pt>
    <dgm:pt modelId="{FBACB2AC-4340-43FB-9654-5D82BED023DD}" type="pres">
      <dgm:prSet presAssocID="{785C4F60-3F0B-4DDC-87D3-7AAA2D6570CF}" presName="hierChild7" presStyleCnt="0"/>
      <dgm:spPr/>
    </dgm:pt>
    <dgm:pt modelId="{271E24A5-0350-4325-BF04-BF5E6E485508}" type="pres">
      <dgm:prSet presAssocID="{E49BC361-DA6F-419D-A93A-515E8DE66E70}" presName="Name111" presStyleLbl="parChTrans1D3" presStyleIdx="0" presStyleCnt="4"/>
      <dgm:spPr/>
    </dgm:pt>
    <dgm:pt modelId="{C0C2684A-E7DD-416C-BF6E-36AAA7DA45FB}" type="pres">
      <dgm:prSet presAssocID="{FA96D29C-41A4-4061-8928-B18B7AA8CDF2}" presName="hierRoot3" presStyleCnt="0">
        <dgm:presLayoutVars>
          <dgm:hierBranch val="init"/>
        </dgm:presLayoutVars>
      </dgm:prSet>
      <dgm:spPr/>
    </dgm:pt>
    <dgm:pt modelId="{14654EC9-F1E8-4B36-856F-0E9BBFAD2A0D}" type="pres">
      <dgm:prSet presAssocID="{FA96D29C-41A4-4061-8928-B18B7AA8CDF2}" presName="rootComposite3" presStyleCnt="0"/>
      <dgm:spPr/>
    </dgm:pt>
    <dgm:pt modelId="{22A9BE1E-6D30-45C9-989F-772156716CA0}" type="pres">
      <dgm:prSet presAssocID="{FA96D29C-41A4-4061-8928-B18B7AA8CDF2}" presName="rootText3" presStyleLbl="asst1" presStyleIdx="1" presStyleCnt="14" custScaleX="122497" custScaleY="96771" custLinFactNeighborY="17913">
        <dgm:presLayoutVars>
          <dgm:chPref val="3"/>
        </dgm:presLayoutVars>
      </dgm:prSet>
      <dgm:spPr/>
    </dgm:pt>
    <dgm:pt modelId="{BD9C8025-0177-416A-927C-8A65FCFD95D2}" type="pres">
      <dgm:prSet presAssocID="{FA96D29C-41A4-4061-8928-B18B7AA8CDF2}" presName="rootConnector3" presStyleLbl="asst1" presStyleIdx="1" presStyleCnt="14"/>
      <dgm:spPr/>
    </dgm:pt>
    <dgm:pt modelId="{56E99E7A-F7B1-4E88-9641-8BA78024B510}" type="pres">
      <dgm:prSet presAssocID="{FA96D29C-41A4-4061-8928-B18B7AA8CDF2}" presName="hierChild6" presStyleCnt="0"/>
      <dgm:spPr/>
    </dgm:pt>
    <dgm:pt modelId="{9F274AC0-D743-450E-BE18-ADEEDF7796FD}" type="pres">
      <dgm:prSet presAssocID="{FA96D29C-41A4-4061-8928-B18B7AA8CDF2}" presName="hierChild7" presStyleCnt="0"/>
      <dgm:spPr/>
    </dgm:pt>
    <dgm:pt modelId="{3FF77A6E-581F-4ABD-A808-B27E0919BB3A}" type="pres">
      <dgm:prSet presAssocID="{146B5642-EB64-42C4-A83A-162788ADB17F}" presName="Name111" presStyleLbl="parChTrans1D4" presStyleIdx="0" presStyleCnt="8"/>
      <dgm:spPr/>
    </dgm:pt>
    <dgm:pt modelId="{945A5CCB-5EED-4789-A432-625919159952}" type="pres">
      <dgm:prSet presAssocID="{BCE34FEF-359F-47FF-ACAA-DCF20B870499}" presName="hierRoot3" presStyleCnt="0">
        <dgm:presLayoutVars>
          <dgm:hierBranch val="init"/>
        </dgm:presLayoutVars>
      </dgm:prSet>
      <dgm:spPr/>
    </dgm:pt>
    <dgm:pt modelId="{CBBAAF2C-90D1-459B-9DA6-6DAADC04311C}" type="pres">
      <dgm:prSet presAssocID="{BCE34FEF-359F-47FF-ACAA-DCF20B870499}" presName="rootComposite3" presStyleCnt="0"/>
      <dgm:spPr/>
    </dgm:pt>
    <dgm:pt modelId="{A89B3BCC-0105-4616-B6C0-B8C0177FE7AD}" type="pres">
      <dgm:prSet presAssocID="{BCE34FEF-359F-47FF-ACAA-DCF20B870499}" presName="rootText3" presStyleLbl="asst1" presStyleIdx="2" presStyleCnt="14">
        <dgm:presLayoutVars>
          <dgm:chPref val="3"/>
        </dgm:presLayoutVars>
      </dgm:prSet>
      <dgm:spPr/>
    </dgm:pt>
    <dgm:pt modelId="{F2408BBB-9153-451A-8903-937C5CBF2EB4}" type="pres">
      <dgm:prSet presAssocID="{BCE34FEF-359F-47FF-ACAA-DCF20B870499}" presName="rootConnector3" presStyleLbl="asst1" presStyleIdx="2" presStyleCnt="14"/>
      <dgm:spPr/>
    </dgm:pt>
    <dgm:pt modelId="{B86B9C03-2833-47C5-9494-21ADFBB18C90}" type="pres">
      <dgm:prSet presAssocID="{BCE34FEF-359F-47FF-ACAA-DCF20B870499}" presName="hierChild6" presStyleCnt="0"/>
      <dgm:spPr/>
    </dgm:pt>
    <dgm:pt modelId="{75F4E3AD-1EC5-4221-BC0D-28A3A1E5C2A2}" type="pres">
      <dgm:prSet presAssocID="{BCE34FEF-359F-47FF-ACAA-DCF20B870499}" presName="hierChild7" presStyleCnt="0"/>
      <dgm:spPr/>
    </dgm:pt>
    <dgm:pt modelId="{9436B8C0-EE50-4CE3-8E94-ACE351B45EB2}" type="pres">
      <dgm:prSet presAssocID="{D45B6B3B-F6CD-4915-AEE7-7AA896D253B8}" presName="Name111" presStyleLbl="parChTrans1D4" presStyleIdx="1" presStyleCnt="8"/>
      <dgm:spPr/>
    </dgm:pt>
    <dgm:pt modelId="{C1218543-FF03-4DE8-9911-E8B3C6422CEE}" type="pres">
      <dgm:prSet presAssocID="{9D56CDD1-A3EA-443A-9E35-88003E5D9533}" presName="hierRoot3" presStyleCnt="0">
        <dgm:presLayoutVars>
          <dgm:hierBranch val="init"/>
        </dgm:presLayoutVars>
      </dgm:prSet>
      <dgm:spPr/>
    </dgm:pt>
    <dgm:pt modelId="{64770469-A1B7-4A19-813F-BD91264F0B46}" type="pres">
      <dgm:prSet presAssocID="{9D56CDD1-A3EA-443A-9E35-88003E5D9533}" presName="rootComposite3" presStyleCnt="0"/>
      <dgm:spPr/>
    </dgm:pt>
    <dgm:pt modelId="{9C983F33-7364-485B-B837-84B6E66E9A77}" type="pres">
      <dgm:prSet presAssocID="{9D56CDD1-A3EA-443A-9E35-88003E5D9533}" presName="rootText3" presStyleLbl="asst1" presStyleIdx="3" presStyleCnt="14" custLinFactX="-28139" custLinFactY="26545" custLinFactNeighborX="-100000" custLinFactNeighborY="100000">
        <dgm:presLayoutVars>
          <dgm:chPref val="3"/>
        </dgm:presLayoutVars>
      </dgm:prSet>
      <dgm:spPr/>
    </dgm:pt>
    <dgm:pt modelId="{428F07B8-2DC1-47B7-90C3-7B5A0504CCCB}" type="pres">
      <dgm:prSet presAssocID="{9D56CDD1-A3EA-443A-9E35-88003E5D9533}" presName="rootConnector3" presStyleLbl="asst1" presStyleIdx="3" presStyleCnt="14"/>
      <dgm:spPr/>
    </dgm:pt>
    <dgm:pt modelId="{AAC3D57C-2C76-4F0F-B3CB-F6143802AA5C}" type="pres">
      <dgm:prSet presAssocID="{9D56CDD1-A3EA-443A-9E35-88003E5D9533}" presName="hierChild6" presStyleCnt="0"/>
      <dgm:spPr/>
    </dgm:pt>
    <dgm:pt modelId="{919B411E-FB24-4603-B104-6F83D5A6377E}" type="pres">
      <dgm:prSet presAssocID="{9D56CDD1-A3EA-443A-9E35-88003E5D9533}" presName="hierChild7" presStyleCnt="0"/>
      <dgm:spPr/>
    </dgm:pt>
    <dgm:pt modelId="{57BBF4F9-2540-4E84-A180-D27B1FD4522D}" type="pres">
      <dgm:prSet presAssocID="{B555E584-862E-410C-AB72-8206DA89CBC2}" presName="Name111" presStyleLbl="parChTrans1D4" presStyleIdx="2" presStyleCnt="8"/>
      <dgm:spPr/>
    </dgm:pt>
    <dgm:pt modelId="{4407AF12-7CE9-4FB3-9008-7CC7ED33EBDC}" type="pres">
      <dgm:prSet presAssocID="{D4AB95A6-08C1-4A6A-B561-E18794816059}" presName="hierRoot3" presStyleCnt="0">
        <dgm:presLayoutVars>
          <dgm:hierBranch val="init"/>
        </dgm:presLayoutVars>
      </dgm:prSet>
      <dgm:spPr/>
    </dgm:pt>
    <dgm:pt modelId="{ADE3313D-B193-43AB-AD0D-AD163E518F0E}" type="pres">
      <dgm:prSet presAssocID="{D4AB95A6-08C1-4A6A-B561-E18794816059}" presName="rootComposite3" presStyleCnt="0"/>
      <dgm:spPr/>
    </dgm:pt>
    <dgm:pt modelId="{2F23EFDB-2EE3-4212-BBFF-B7501A4E3DD5}" type="pres">
      <dgm:prSet presAssocID="{D4AB95A6-08C1-4A6A-B561-E18794816059}" presName="rootText3" presStyleLbl="asst1" presStyleIdx="4" presStyleCnt="14" custLinFactNeighborX="-223" custLinFactNeighborY="95203">
        <dgm:presLayoutVars>
          <dgm:chPref val="3"/>
        </dgm:presLayoutVars>
      </dgm:prSet>
      <dgm:spPr/>
    </dgm:pt>
    <dgm:pt modelId="{35DAF52B-839F-42D3-9C48-24C430A552AF}" type="pres">
      <dgm:prSet presAssocID="{D4AB95A6-08C1-4A6A-B561-E18794816059}" presName="rootConnector3" presStyleLbl="asst1" presStyleIdx="4" presStyleCnt="14"/>
      <dgm:spPr/>
    </dgm:pt>
    <dgm:pt modelId="{37DB5E72-C580-4CDF-B3DF-AFB563826ADF}" type="pres">
      <dgm:prSet presAssocID="{D4AB95A6-08C1-4A6A-B561-E18794816059}" presName="hierChild6" presStyleCnt="0"/>
      <dgm:spPr/>
    </dgm:pt>
    <dgm:pt modelId="{79CE44BA-EF50-43C3-BEDB-6FF754204CB7}" type="pres">
      <dgm:prSet presAssocID="{D4AB95A6-08C1-4A6A-B561-E18794816059}" presName="hierChild7" presStyleCnt="0"/>
      <dgm:spPr/>
    </dgm:pt>
    <dgm:pt modelId="{A6A74079-9A84-470B-81BC-BBE495FB636F}" type="pres">
      <dgm:prSet presAssocID="{31B91699-E956-47B5-A038-717093E255F3}" presName="Name111" presStyleLbl="parChTrans1D4" presStyleIdx="3" presStyleCnt="8"/>
      <dgm:spPr/>
    </dgm:pt>
    <dgm:pt modelId="{75F0D5A0-E666-4602-9A91-15111AEFE83D}" type="pres">
      <dgm:prSet presAssocID="{1A5018ED-B50C-4C07-9F47-87274327050B}" presName="hierRoot3" presStyleCnt="0">
        <dgm:presLayoutVars>
          <dgm:hierBranch val="init"/>
        </dgm:presLayoutVars>
      </dgm:prSet>
      <dgm:spPr/>
    </dgm:pt>
    <dgm:pt modelId="{590B8F79-D7D8-4D91-8A0C-09C3CACB78AA}" type="pres">
      <dgm:prSet presAssocID="{1A5018ED-B50C-4C07-9F47-87274327050B}" presName="rootComposite3" presStyleCnt="0"/>
      <dgm:spPr/>
    </dgm:pt>
    <dgm:pt modelId="{D3F5CE50-6369-4DED-985A-42841102AE25}" type="pres">
      <dgm:prSet presAssocID="{1A5018ED-B50C-4C07-9F47-87274327050B}" presName="rootText3" presStyleLbl="asst1" presStyleIdx="5" presStyleCnt="14" custScaleY="238322" custLinFactNeighborX="-3649" custLinFactNeighborY="-61563">
        <dgm:presLayoutVars>
          <dgm:chPref val="3"/>
        </dgm:presLayoutVars>
      </dgm:prSet>
      <dgm:spPr/>
    </dgm:pt>
    <dgm:pt modelId="{C9CA0EF6-1A15-497F-A131-C8938BA1F1B1}" type="pres">
      <dgm:prSet presAssocID="{1A5018ED-B50C-4C07-9F47-87274327050B}" presName="rootConnector3" presStyleLbl="asst1" presStyleIdx="5" presStyleCnt="14"/>
      <dgm:spPr/>
    </dgm:pt>
    <dgm:pt modelId="{B38F2E18-40C5-48F2-A57E-80BE9D2956AD}" type="pres">
      <dgm:prSet presAssocID="{1A5018ED-B50C-4C07-9F47-87274327050B}" presName="hierChild6" presStyleCnt="0"/>
      <dgm:spPr/>
    </dgm:pt>
    <dgm:pt modelId="{CE748D4B-7279-4BFF-A741-1FFEA41F4B93}" type="pres">
      <dgm:prSet presAssocID="{1A5018ED-B50C-4C07-9F47-87274327050B}" presName="hierChild7" presStyleCnt="0"/>
      <dgm:spPr/>
    </dgm:pt>
    <dgm:pt modelId="{347773D6-AF91-4806-A89D-59FAF8DE2792}" type="pres">
      <dgm:prSet presAssocID="{7B464A8A-9E4F-4A84-9F3F-0E456C3B0C7D}" presName="Name111" presStyleLbl="parChTrans1D3" presStyleIdx="1" presStyleCnt="4"/>
      <dgm:spPr/>
    </dgm:pt>
    <dgm:pt modelId="{3BD25337-1529-40EE-A018-6D8F008BB9D3}" type="pres">
      <dgm:prSet presAssocID="{9F2D2C14-9C39-4393-9E91-C48C95B334EF}" presName="hierRoot3" presStyleCnt="0">
        <dgm:presLayoutVars>
          <dgm:hierBranch val="init"/>
        </dgm:presLayoutVars>
      </dgm:prSet>
      <dgm:spPr/>
    </dgm:pt>
    <dgm:pt modelId="{C29984DD-14E5-434A-928F-8B6C75FD250A}" type="pres">
      <dgm:prSet presAssocID="{9F2D2C14-9C39-4393-9E91-C48C95B334EF}" presName="rootComposite3" presStyleCnt="0"/>
      <dgm:spPr/>
    </dgm:pt>
    <dgm:pt modelId="{E4F9654B-40B4-4AC7-9836-2B449382500C}" type="pres">
      <dgm:prSet presAssocID="{9F2D2C14-9C39-4393-9E91-C48C95B334EF}" presName="rootText3" presStyleLbl="asst1" presStyleIdx="6" presStyleCnt="14" custLinFactNeighborY="22652">
        <dgm:presLayoutVars>
          <dgm:chPref val="3"/>
        </dgm:presLayoutVars>
      </dgm:prSet>
      <dgm:spPr/>
    </dgm:pt>
    <dgm:pt modelId="{C26EF1EA-E33A-411E-8D42-1B5A076F700E}" type="pres">
      <dgm:prSet presAssocID="{9F2D2C14-9C39-4393-9E91-C48C95B334EF}" presName="rootConnector3" presStyleLbl="asst1" presStyleIdx="6" presStyleCnt="14"/>
      <dgm:spPr/>
    </dgm:pt>
    <dgm:pt modelId="{81C020EC-6217-4C89-A36C-E14F0A622124}" type="pres">
      <dgm:prSet presAssocID="{9F2D2C14-9C39-4393-9E91-C48C95B334EF}" presName="hierChild6" presStyleCnt="0"/>
      <dgm:spPr/>
    </dgm:pt>
    <dgm:pt modelId="{63DBF102-7523-4C8F-BE3C-47D7C1A4D667}" type="pres">
      <dgm:prSet presAssocID="{9F2D2C14-9C39-4393-9E91-C48C95B334EF}" presName="hierChild7" presStyleCnt="0"/>
      <dgm:spPr/>
    </dgm:pt>
    <dgm:pt modelId="{8049A6F6-1BCD-443A-AF72-D5BA3F7AC132}" type="pres">
      <dgm:prSet presAssocID="{6CC89E9A-C0A4-470F-A92C-E4F449351AC9}" presName="Name111" presStyleLbl="parChTrans1D4" presStyleIdx="4" presStyleCnt="8"/>
      <dgm:spPr/>
    </dgm:pt>
    <dgm:pt modelId="{81A7D0FC-B66D-4775-9CD2-76BD06F839C6}" type="pres">
      <dgm:prSet presAssocID="{22C20B47-2F87-430E-8379-1FE54747F085}" presName="hierRoot3" presStyleCnt="0">
        <dgm:presLayoutVars>
          <dgm:hierBranch val="init"/>
        </dgm:presLayoutVars>
      </dgm:prSet>
      <dgm:spPr/>
    </dgm:pt>
    <dgm:pt modelId="{6E65982B-135F-4F3D-8E16-109353E8CDC0}" type="pres">
      <dgm:prSet presAssocID="{22C20B47-2F87-430E-8379-1FE54747F085}" presName="rootComposite3" presStyleCnt="0"/>
      <dgm:spPr/>
    </dgm:pt>
    <dgm:pt modelId="{01094D4C-B10A-4741-9954-1675CAA9A226}" type="pres">
      <dgm:prSet presAssocID="{22C20B47-2F87-430E-8379-1FE54747F085}" presName="rootText3" presStyleLbl="asst1" presStyleIdx="7" presStyleCnt="14">
        <dgm:presLayoutVars>
          <dgm:chPref val="3"/>
        </dgm:presLayoutVars>
      </dgm:prSet>
      <dgm:spPr/>
    </dgm:pt>
    <dgm:pt modelId="{BE01795B-8527-486F-8EC7-6E44F5D81D47}" type="pres">
      <dgm:prSet presAssocID="{22C20B47-2F87-430E-8379-1FE54747F085}" presName="rootConnector3" presStyleLbl="asst1" presStyleIdx="7" presStyleCnt="14"/>
      <dgm:spPr/>
    </dgm:pt>
    <dgm:pt modelId="{BDAD7F63-D45A-4325-B674-272E625881EA}" type="pres">
      <dgm:prSet presAssocID="{22C20B47-2F87-430E-8379-1FE54747F085}" presName="hierChild6" presStyleCnt="0"/>
      <dgm:spPr/>
    </dgm:pt>
    <dgm:pt modelId="{03FA406F-A8AF-4C91-B1F1-5BFC86DF4BDA}" type="pres">
      <dgm:prSet presAssocID="{22C20B47-2F87-430E-8379-1FE54747F085}" presName="hierChild7" presStyleCnt="0"/>
      <dgm:spPr/>
    </dgm:pt>
    <dgm:pt modelId="{73035F0F-7BE0-49FC-88DE-0B150A82DE1F}" type="pres">
      <dgm:prSet presAssocID="{1E2FA4AA-6C08-4D4D-8FF2-6EA261A153DA}" presName="Name111" presStyleLbl="parChTrans1D4" presStyleIdx="5" presStyleCnt="8"/>
      <dgm:spPr/>
    </dgm:pt>
    <dgm:pt modelId="{64CCF815-44C0-4D76-A09C-163B0E58D0AE}" type="pres">
      <dgm:prSet presAssocID="{0C4003E3-2234-42F3-8BDC-4D1BD3694C6B}" presName="hierRoot3" presStyleCnt="0">
        <dgm:presLayoutVars>
          <dgm:hierBranch val="init"/>
        </dgm:presLayoutVars>
      </dgm:prSet>
      <dgm:spPr/>
    </dgm:pt>
    <dgm:pt modelId="{6C78D054-D99F-47C8-BB84-BE7A0FA871CC}" type="pres">
      <dgm:prSet presAssocID="{0C4003E3-2234-42F3-8BDC-4D1BD3694C6B}" presName="rootComposite3" presStyleCnt="0"/>
      <dgm:spPr/>
    </dgm:pt>
    <dgm:pt modelId="{6EBD5C42-4465-412E-9CF4-AA35FD0B7F40}" type="pres">
      <dgm:prSet presAssocID="{0C4003E3-2234-42F3-8BDC-4D1BD3694C6B}" presName="rootText3" presStyleLbl="asst1" presStyleIdx="8" presStyleCnt="14">
        <dgm:presLayoutVars>
          <dgm:chPref val="3"/>
        </dgm:presLayoutVars>
      </dgm:prSet>
      <dgm:spPr/>
    </dgm:pt>
    <dgm:pt modelId="{F928EE52-3C31-4BB0-B626-9494A46F0698}" type="pres">
      <dgm:prSet presAssocID="{0C4003E3-2234-42F3-8BDC-4D1BD3694C6B}" presName="rootConnector3" presStyleLbl="asst1" presStyleIdx="8" presStyleCnt="14"/>
      <dgm:spPr/>
    </dgm:pt>
    <dgm:pt modelId="{F1FFBFF2-A588-4F3C-87D2-C8ADB649F2C2}" type="pres">
      <dgm:prSet presAssocID="{0C4003E3-2234-42F3-8BDC-4D1BD3694C6B}" presName="hierChild6" presStyleCnt="0"/>
      <dgm:spPr/>
    </dgm:pt>
    <dgm:pt modelId="{2DAF550C-79FB-49B5-9705-2D7A2638F072}" type="pres">
      <dgm:prSet presAssocID="{0C4003E3-2234-42F3-8BDC-4D1BD3694C6B}" presName="hierChild7" presStyleCnt="0"/>
      <dgm:spPr/>
    </dgm:pt>
    <dgm:pt modelId="{D5F715E8-4CF1-4AC8-AD4D-61753A67CB1E}" type="pres">
      <dgm:prSet presAssocID="{BF1BB969-2CA2-428F-B19D-3043DAB39393}" presName="Name111" presStyleLbl="parChTrans1D4" presStyleIdx="6" presStyleCnt="8"/>
      <dgm:spPr/>
    </dgm:pt>
    <dgm:pt modelId="{AF862D18-652F-4112-A709-18EE5748AE90}" type="pres">
      <dgm:prSet presAssocID="{8A8AE707-C97F-4AAD-A85E-C5C17A59057E}" presName="hierRoot3" presStyleCnt="0">
        <dgm:presLayoutVars>
          <dgm:hierBranch val="init"/>
        </dgm:presLayoutVars>
      </dgm:prSet>
      <dgm:spPr/>
    </dgm:pt>
    <dgm:pt modelId="{CB19A5B7-833E-42F0-8246-1E46BD8A7D7C}" type="pres">
      <dgm:prSet presAssocID="{8A8AE707-C97F-4AAD-A85E-C5C17A59057E}" presName="rootComposite3" presStyleCnt="0"/>
      <dgm:spPr/>
    </dgm:pt>
    <dgm:pt modelId="{FE4FFB6B-0B82-4A40-9EAF-FD9796C7B6BA}" type="pres">
      <dgm:prSet presAssocID="{8A8AE707-C97F-4AAD-A85E-C5C17A59057E}" presName="rootText3" presStyleLbl="asst1" presStyleIdx="9" presStyleCnt="14">
        <dgm:presLayoutVars>
          <dgm:chPref val="3"/>
        </dgm:presLayoutVars>
      </dgm:prSet>
      <dgm:spPr/>
    </dgm:pt>
    <dgm:pt modelId="{FB19FD1D-F253-4970-B4B2-315414009CB1}" type="pres">
      <dgm:prSet presAssocID="{8A8AE707-C97F-4AAD-A85E-C5C17A59057E}" presName="rootConnector3" presStyleLbl="asst1" presStyleIdx="9" presStyleCnt="14"/>
      <dgm:spPr/>
    </dgm:pt>
    <dgm:pt modelId="{37BFBDAF-FD70-43F5-B9FF-1BD79D549186}" type="pres">
      <dgm:prSet presAssocID="{8A8AE707-C97F-4AAD-A85E-C5C17A59057E}" presName="hierChild6" presStyleCnt="0"/>
      <dgm:spPr/>
    </dgm:pt>
    <dgm:pt modelId="{551E87A2-86A2-4BDF-91CF-C535565C4FE1}" type="pres">
      <dgm:prSet presAssocID="{8A8AE707-C97F-4AAD-A85E-C5C17A59057E}" presName="hierChild7" presStyleCnt="0"/>
      <dgm:spPr/>
    </dgm:pt>
    <dgm:pt modelId="{F80D70EB-2A93-4F39-B94B-1449E05168B6}" type="pres">
      <dgm:prSet presAssocID="{8DB4B1D7-AABE-499A-971B-6619C9662BD3}" presName="Name111" presStyleLbl="parChTrans1D4" presStyleIdx="7" presStyleCnt="8"/>
      <dgm:spPr/>
    </dgm:pt>
    <dgm:pt modelId="{3AD4C882-C8EC-4B66-B9C9-D06BD47A076F}" type="pres">
      <dgm:prSet presAssocID="{254E7F3E-266E-4891-9993-EDA1F822D6BD}" presName="hierRoot3" presStyleCnt="0">
        <dgm:presLayoutVars>
          <dgm:hierBranch val="init"/>
        </dgm:presLayoutVars>
      </dgm:prSet>
      <dgm:spPr/>
    </dgm:pt>
    <dgm:pt modelId="{8AC53CA9-E6A5-419F-83F7-E2D22CB5368B}" type="pres">
      <dgm:prSet presAssocID="{254E7F3E-266E-4891-9993-EDA1F822D6BD}" presName="rootComposite3" presStyleCnt="0"/>
      <dgm:spPr/>
    </dgm:pt>
    <dgm:pt modelId="{5108919D-99A4-46A6-885D-0F2BC20DA46C}" type="pres">
      <dgm:prSet presAssocID="{254E7F3E-266E-4891-9993-EDA1F822D6BD}" presName="rootText3" presStyleLbl="asst1" presStyleIdx="10" presStyleCnt="14">
        <dgm:presLayoutVars>
          <dgm:chPref val="3"/>
        </dgm:presLayoutVars>
      </dgm:prSet>
      <dgm:spPr/>
    </dgm:pt>
    <dgm:pt modelId="{83A36F16-659B-4D79-84EC-242577CEA5AD}" type="pres">
      <dgm:prSet presAssocID="{254E7F3E-266E-4891-9993-EDA1F822D6BD}" presName="rootConnector3" presStyleLbl="asst1" presStyleIdx="10" presStyleCnt="14"/>
      <dgm:spPr/>
    </dgm:pt>
    <dgm:pt modelId="{A1DCE336-75A6-4B7F-93F1-8B6B7EC36651}" type="pres">
      <dgm:prSet presAssocID="{254E7F3E-266E-4891-9993-EDA1F822D6BD}" presName="hierChild6" presStyleCnt="0"/>
      <dgm:spPr/>
    </dgm:pt>
    <dgm:pt modelId="{6DCA7165-220A-4A33-B4EC-278E5E1053CC}" type="pres">
      <dgm:prSet presAssocID="{254E7F3E-266E-4891-9993-EDA1F822D6BD}" presName="hierChild7" presStyleCnt="0"/>
      <dgm:spPr/>
    </dgm:pt>
    <dgm:pt modelId="{F0501E97-2495-4B53-A34E-D6E97C25E457}" type="pres">
      <dgm:prSet presAssocID="{E7B884CE-6797-4CFA-B2A2-B13535C57388}" presName="Name111" presStyleLbl="parChTrans1D2" presStyleIdx="1" presStyleCnt="2"/>
      <dgm:spPr/>
    </dgm:pt>
    <dgm:pt modelId="{986919E8-4486-46E8-AC02-A2EDE218AA9B}" type="pres">
      <dgm:prSet presAssocID="{C215A091-5E6B-4ADC-9676-014A6667742D}" presName="hierRoot3" presStyleCnt="0">
        <dgm:presLayoutVars>
          <dgm:hierBranch val="init"/>
        </dgm:presLayoutVars>
      </dgm:prSet>
      <dgm:spPr/>
    </dgm:pt>
    <dgm:pt modelId="{4EDA389A-2BDD-4CC5-8E63-CCB748340BE6}" type="pres">
      <dgm:prSet presAssocID="{C215A091-5E6B-4ADC-9676-014A6667742D}" presName="rootComposite3" presStyleCnt="0"/>
      <dgm:spPr/>
    </dgm:pt>
    <dgm:pt modelId="{24F21757-42CC-4496-B19E-00ABAA7431A3}" type="pres">
      <dgm:prSet presAssocID="{C215A091-5E6B-4ADC-9676-014A6667742D}" presName="rootText3" presStyleLbl="asst1" presStyleIdx="11" presStyleCnt="14" custLinFactNeighborX="-53677" custLinFactNeighborY="-9035">
        <dgm:presLayoutVars>
          <dgm:chPref val="3"/>
        </dgm:presLayoutVars>
      </dgm:prSet>
      <dgm:spPr/>
    </dgm:pt>
    <dgm:pt modelId="{C226D4F1-2B08-40D7-91C1-3AE453E30AC3}" type="pres">
      <dgm:prSet presAssocID="{C215A091-5E6B-4ADC-9676-014A6667742D}" presName="rootConnector3" presStyleLbl="asst1" presStyleIdx="11" presStyleCnt="14"/>
      <dgm:spPr/>
    </dgm:pt>
    <dgm:pt modelId="{D35E0EDC-4B0A-475B-ABE2-0F1B4FD420D2}" type="pres">
      <dgm:prSet presAssocID="{C215A091-5E6B-4ADC-9676-014A6667742D}" presName="hierChild6" presStyleCnt="0"/>
      <dgm:spPr/>
    </dgm:pt>
    <dgm:pt modelId="{94B4DF6E-3B95-4964-B6F6-A1B268CBF502}" type="pres">
      <dgm:prSet presAssocID="{C215A091-5E6B-4ADC-9676-014A6667742D}" presName="hierChild7" presStyleCnt="0"/>
      <dgm:spPr/>
    </dgm:pt>
    <dgm:pt modelId="{2B08CE4B-CA2C-4A6B-9197-8C4A580528C1}" type="pres">
      <dgm:prSet presAssocID="{90261197-80E1-4A4E-BEC5-EF43128FC499}" presName="Name111" presStyleLbl="parChTrans1D3" presStyleIdx="2" presStyleCnt="4"/>
      <dgm:spPr/>
    </dgm:pt>
    <dgm:pt modelId="{0FEBE792-4E97-4F1F-8FE0-3B1511DB9D9D}" type="pres">
      <dgm:prSet presAssocID="{85E1399B-EA33-43DA-94AA-5025D9B9B016}" presName="hierRoot3" presStyleCnt="0">
        <dgm:presLayoutVars>
          <dgm:hierBranch val="init"/>
        </dgm:presLayoutVars>
      </dgm:prSet>
      <dgm:spPr/>
    </dgm:pt>
    <dgm:pt modelId="{9DFB7E4E-D8FA-4820-B8F2-BA0A5D05634C}" type="pres">
      <dgm:prSet presAssocID="{85E1399B-EA33-43DA-94AA-5025D9B9B016}" presName="rootComposite3" presStyleCnt="0"/>
      <dgm:spPr/>
    </dgm:pt>
    <dgm:pt modelId="{87BEBF1B-3926-41BA-AEFE-5E5FBB025A17}" type="pres">
      <dgm:prSet presAssocID="{85E1399B-EA33-43DA-94AA-5025D9B9B016}" presName="rootText3" presStyleLbl="asst1" presStyleIdx="12" presStyleCnt="14" custLinFactX="10565" custLinFactY="16389" custLinFactNeighborX="100000" custLinFactNeighborY="100000">
        <dgm:presLayoutVars>
          <dgm:chPref val="3"/>
        </dgm:presLayoutVars>
      </dgm:prSet>
      <dgm:spPr/>
    </dgm:pt>
    <dgm:pt modelId="{F55013C2-112C-41C4-8757-14E203F723A2}" type="pres">
      <dgm:prSet presAssocID="{85E1399B-EA33-43DA-94AA-5025D9B9B016}" presName="rootConnector3" presStyleLbl="asst1" presStyleIdx="12" presStyleCnt="14"/>
      <dgm:spPr/>
    </dgm:pt>
    <dgm:pt modelId="{A58947C4-886E-41CF-B58C-442B3E7F22E1}" type="pres">
      <dgm:prSet presAssocID="{85E1399B-EA33-43DA-94AA-5025D9B9B016}" presName="hierChild6" presStyleCnt="0"/>
      <dgm:spPr/>
    </dgm:pt>
    <dgm:pt modelId="{3A71D389-FB8A-473D-BB2A-790238A151EE}" type="pres">
      <dgm:prSet presAssocID="{85E1399B-EA33-43DA-94AA-5025D9B9B016}" presName="hierChild7" presStyleCnt="0"/>
      <dgm:spPr/>
    </dgm:pt>
    <dgm:pt modelId="{E4FF947A-797F-4182-9051-8682917F542A}" type="pres">
      <dgm:prSet presAssocID="{8BC75538-8F46-456E-AC23-836693B3D807}" presName="Name111" presStyleLbl="parChTrans1D3" presStyleIdx="3" presStyleCnt="4"/>
      <dgm:spPr/>
    </dgm:pt>
    <dgm:pt modelId="{0527DCF6-5302-40DD-9FF5-19C11F112C28}" type="pres">
      <dgm:prSet presAssocID="{46E33E8C-34EE-4A18-A622-31F1EDDE0542}" presName="hierRoot3" presStyleCnt="0">
        <dgm:presLayoutVars>
          <dgm:hierBranch val="init"/>
        </dgm:presLayoutVars>
      </dgm:prSet>
      <dgm:spPr/>
    </dgm:pt>
    <dgm:pt modelId="{01D8F071-2BFD-41F3-99BE-8DC5F436FE73}" type="pres">
      <dgm:prSet presAssocID="{46E33E8C-34EE-4A18-A622-31F1EDDE0542}" presName="rootComposite3" presStyleCnt="0"/>
      <dgm:spPr/>
    </dgm:pt>
    <dgm:pt modelId="{E3B0AC2B-A167-4E93-BCD5-122FF267886C}" type="pres">
      <dgm:prSet presAssocID="{46E33E8C-34EE-4A18-A622-31F1EDDE0542}" presName="rootText3" presStyleLbl="asst1" presStyleIdx="13" presStyleCnt="14" custLinFactNeighborX="-10435">
        <dgm:presLayoutVars>
          <dgm:chPref val="3"/>
        </dgm:presLayoutVars>
      </dgm:prSet>
      <dgm:spPr/>
    </dgm:pt>
    <dgm:pt modelId="{F31A18B2-613C-4946-BF8C-DB3D77B2BFB9}" type="pres">
      <dgm:prSet presAssocID="{46E33E8C-34EE-4A18-A622-31F1EDDE0542}" presName="rootConnector3" presStyleLbl="asst1" presStyleIdx="13" presStyleCnt="14"/>
      <dgm:spPr/>
    </dgm:pt>
    <dgm:pt modelId="{CC2DAF23-F428-4CAD-9A77-4C84DDD00764}" type="pres">
      <dgm:prSet presAssocID="{46E33E8C-34EE-4A18-A622-31F1EDDE0542}" presName="hierChild6" presStyleCnt="0"/>
      <dgm:spPr/>
    </dgm:pt>
    <dgm:pt modelId="{7C07265C-5F19-494C-8DF5-72FC1EC8CF74}" type="pres">
      <dgm:prSet presAssocID="{46E33E8C-34EE-4A18-A622-31F1EDDE0542}" presName="hierChild7" presStyleCnt="0"/>
      <dgm:spPr/>
    </dgm:pt>
  </dgm:ptLst>
  <dgm:cxnLst>
    <dgm:cxn modelId="{1CB9EE00-4F47-494E-A0B7-2AFFA9E63663}" type="presOf" srcId="{9F2D2C14-9C39-4393-9E91-C48C95B334EF}" destId="{C26EF1EA-E33A-411E-8D42-1B5A076F700E}" srcOrd="1" destOrd="0" presId="urn:microsoft.com/office/officeart/2005/8/layout/orgChart1"/>
    <dgm:cxn modelId="{426EA607-D6A3-4807-A81A-4F7F078C6D8E}" srcId="{412A1205-33A1-410C-A39B-9AD7711DFC16}" destId="{0F089026-5C2B-42F5-8E53-105ECEE8AEAE}" srcOrd="0" destOrd="0" parTransId="{F3CAD6C3-ACFD-46B5-93BA-24CBEC9ACC2C}" sibTransId="{89C1C648-ECCE-4897-91B0-B7805B9567B6}"/>
    <dgm:cxn modelId="{DE5C2E08-A476-4A50-BB7D-00DAFFD1CF43}" type="presOf" srcId="{31B91699-E956-47B5-A038-717093E255F3}" destId="{A6A74079-9A84-470B-81BC-BBE495FB636F}" srcOrd="0" destOrd="0" presId="urn:microsoft.com/office/officeart/2005/8/layout/orgChart1"/>
    <dgm:cxn modelId="{5FCFC00C-887C-4624-AA0D-0361AFA0ACE5}" type="presOf" srcId="{E49BC361-DA6F-419D-A93A-515E8DE66E70}" destId="{271E24A5-0350-4325-BF04-BF5E6E485508}" srcOrd="0" destOrd="0" presId="urn:microsoft.com/office/officeart/2005/8/layout/orgChart1"/>
    <dgm:cxn modelId="{ECF0850E-F6CB-4EC7-A63C-D0AA3A6F444C}" type="presOf" srcId="{BCE34FEF-359F-47FF-ACAA-DCF20B870499}" destId="{A89B3BCC-0105-4616-B6C0-B8C0177FE7AD}" srcOrd="0" destOrd="0" presId="urn:microsoft.com/office/officeart/2005/8/layout/orgChart1"/>
    <dgm:cxn modelId="{6B37421A-0EA8-4DFB-9CCE-9E9A7F9F6738}" srcId="{FA96D29C-41A4-4061-8928-B18B7AA8CDF2}" destId="{BCE34FEF-359F-47FF-ACAA-DCF20B870499}" srcOrd="0" destOrd="0" parTransId="{146B5642-EB64-42C4-A83A-162788ADB17F}" sibTransId="{DBAA60AC-1433-470F-BCEE-FE4982A3AB9D}"/>
    <dgm:cxn modelId="{C5046D1A-53E9-48E7-97B8-B229984C6EF5}" type="presOf" srcId="{90261197-80E1-4A4E-BEC5-EF43128FC499}" destId="{2B08CE4B-CA2C-4A6B-9197-8C4A580528C1}" srcOrd="0" destOrd="0" presId="urn:microsoft.com/office/officeart/2005/8/layout/orgChart1"/>
    <dgm:cxn modelId="{87CD7B1C-0786-4945-A3CA-350049A248BE}" type="presOf" srcId="{E7B884CE-6797-4CFA-B2A2-B13535C57388}" destId="{F0501E97-2495-4B53-A34E-D6E97C25E457}" srcOrd="0" destOrd="0" presId="urn:microsoft.com/office/officeart/2005/8/layout/orgChart1"/>
    <dgm:cxn modelId="{6C205125-07F6-45C0-8558-62CE6D85AEE2}" type="presOf" srcId="{B555E584-862E-410C-AB72-8206DA89CBC2}" destId="{57BBF4F9-2540-4E84-A180-D27B1FD4522D}" srcOrd="0" destOrd="0" presId="urn:microsoft.com/office/officeart/2005/8/layout/orgChart1"/>
    <dgm:cxn modelId="{7211C428-6CA4-4233-89EF-4F4130E89BBD}" type="presOf" srcId="{9D56CDD1-A3EA-443A-9E35-88003E5D9533}" destId="{9C983F33-7364-485B-B837-84B6E66E9A77}" srcOrd="0" destOrd="0" presId="urn:microsoft.com/office/officeart/2005/8/layout/orgChart1"/>
    <dgm:cxn modelId="{9675BA35-0991-4E7F-ACEC-21A9E1E25A70}" type="presOf" srcId="{FA96D29C-41A4-4061-8928-B18B7AA8CDF2}" destId="{22A9BE1E-6D30-45C9-989F-772156716CA0}" srcOrd="0" destOrd="0" presId="urn:microsoft.com/office/officeart/2005/8/layout/orgChart1"/>
    <dgm:cxn modelId="{8A8AA737-D819-4E4D-9DD8-8164EF56B7E5}" srcId="{9F2D2C14-9C39-4393-9E91-C48C95B334EF}" destId="{22C20B47-2F87-430E-8379-1FE54747F085}" srcOrd="0" destOrd="0" parTransId="{6CC89E9A-C0A4-470F-A92C-E4F449351AC9}" sibTransId="{2B80A856-4A39-477B-90D7-921554CD9A5B}"/>
    <dgm:cxn modelId="{D433B43F-07CD-4F38-86EC-59FF39C08B83}" type="presOf" srcId="{9F2D2C14-9C39-4393-9E91-C48C95B334EF}" destId="{E4F9654B-40B4-4AC7-9836-2B449382500C}" srcOrd="0" destOrd="0" presId="urn:microsoft.com/office/officeart/2005/8/layout/orgChart1"/>
    <dgm:cxn modelId="{CEAB3B40-0741-46D2-B77F-B4556BB69EF6}" type="presOf" srcId="{8A8AE707-C97F-4AAD-A85E-C5C17A59057E}" destId="{FB19FD1D-F253-4970-B4B2-315414009CB1}" srcOrd="1" destOrd="0" presId="urn:microsoft.com/office/officeart/2005/8/layout/orgChart1"/>
    <dgm:cxn modelId="{AD44B15B-9877-4AC3-A8CA-EF2A97F53D88}" type="presOf" srcId="{254E7F3E-266E-4891-9993-EDA1F822D6BD}" destId="{5108919D-99A4-46A6-885D-0F2BC20DA46C}" srcOrd="0" destOrd="0" presId="urn:microsoft.com/office/officeart/2005/8/layout/orgChart1"/>
    <dgm:cxn modelId="{1B051E5D-F31A-4D42-B064-BC5CF9BF8F16}" type="presOf" srcId="{D45B6B3B-F6CD-4915-AEE7-7AA896D253B8}" destId="{9436B8C0-EE50-4CE3-8E94-ACE351B45EB2}" srcOrd="0" destOrd="0" presId="urn:microsoft.com/office/officeart/2005/8/layout/orgChart1"/>
    <dgm:cxn modelId="{14850E41-91A9-4E4E-8670-91A761D1C2DD}" type="presOf" srcId="{22C20B47-2F87-430E-8379-1FE54747F085}" destId="{BE01795B-8527-486F-8EC7-6E44F5D81D47}" srcOrd="1" destOrd="0" presId="urn:microsoft.com/office/officeart/2005/8/layout/orgChart1"/>
    <dgm:cxn modelId="{C65E3A61-3970-4916-BE0D-68C732728F59}" type="presOf" srcId="{D4AB95A6-08C1-4A6A-B561-E18794816059}" destId="{2F23EFDB-2EE3-4212-BBFF-B7501A4E3DD5}" srcOrd="0" destOrd="0" presId="urn:microsoft.com/office/officeart/2005/8/layout/orgChart1"/>
    <dgm:cxn modelId="{A1B55765-5207-4FE2-81BF-EA1383610165}" srcId="{785C4F60-3F0B-4DDC-87D3-7AAA2D6570CF}" destId="{9F2D2C14-9C39-4393-9E91-C48C95B334EF}" srcOrd="1" destOrd="0" parTransId="{7B464A8A-9E4F-4A84-9F3F-0E456C3B0C7D}" sibTransId="{41070C04-64C2-4D38-8878-A373BB95FDD9}"/>
    <dgm:cxn modelId="{F4D0ED65-8954-464B-8597-65460C9F08E8}" type="presOf" srcId="{254E7F3E-266E-4891-9993-EDA1F822D6BD}" destId="{83A36F16-659B-4D79-84EC-242577CEA5AD}" srcOrd="1" destOrd="0" presId="urn:microsoft.com/office/officeart/2005/8/layout/orgChart1"/>
    <dgm:cxn modelId="{5BFB1268-641B-499F-9D1C-DF1B00DA8CEC}" type="presOf" srcId="{22C20B47-2F87-430E-8379-1FE54747F085}" destId="{01094D4C-B10A-4741-9954-1675CAA9A226}" srcOrd="0" destOrd="0" presId="urn:microsoft.com/office/officeart/2005/8/layout/orgChart1"/>
    <dgm:cxn modelId="{8C234248-0A1E-44B7-B3DC-56CBE78375CC}" type="presOf" srcId="{85E1399B-EA33-43DA-94AA-5025D9B9B016}" destId="{87BEBF1B-3926-41BA-AEFE-5E5FBB025A17}" srcOrd="0" destOrd="0" presId="urn:microsoft.com/office/officeart/2005/8/layout/orgChart1"/>
    <dgm:cxn modelId="{07764E6E-4227-4BC5-81FA-B37C0C710494}" type="presOf" srcId="{7B464A8A-9E4F-4A84-9F3F-0E456C3B0C7D}" destId="{347773D6-AF91-4806-A89D-59FAF8DE2792}" srcOrd="0" destOrd="0" presId="urn:microsoft.com/office/officeart/2005/8/layout/orgChart1"/>
    <dgm:cxn modelId="{51181772-F8A0-4B0F-95B2-E4D6469C08A5}" type="presOf" srcId="{6CC89E9A-C0A4-470F-A92C-E4F449351AC9}" destId="{8049A6F6-1BCD-443A-AF72-D5BA3F7AC132}" srcOrd="0" destOrd="0" presId="urn:microsoft.com/office/officeart/2005/8/layout/orgChart1"/>
    <dgm:cxn modelId="{CAA24773-4F54-4278-A089-6A45A41A1321}" type="presOf" srcId="{0F089026-5C2B-42F5-8E53-105ECEE8AEAE}" destId="{AE5DCBF2-3F26-438C-8E4F-429E3B358BFB}" srcOrd="0" destOrd="0" presId="urn:microsoft.com/office/officeart/2005/8/layout/orgChart1"/>
    <dgm:cxn modelId="{2508C874-637A-4E92-B671-569E623CD1A1}" srcId="{9F2D2C14-9C39-4393-9E91-C48C95B334EF}" destId="{8A8AE707-C97F-4AAD-A85E-C5C17A59057E}" srcOrd="2" destOrd="0" parTransId="{BF1BB969-2CA2-428F-B19D-3043DAB39393}" sibTransId="{A280FD0D-38AA-4AD3-B31E-0F88B54A39DD}"/>
    <dgm:cxn modelId="{09C43776-2D13-4CA7-8137-B91699544863}" type="presOf" srcId="{FA96D29C-41A4-4061-8928-B18B7AA8CDF2}" destId="{BD9C8025-0177-416A-927C-8A65FCFD95D2}" srcOrd="1" destOrd="0" presId="urn:microsoft.com/office/officeart/2005/8/layout/orgChart1"/>
    <dgm:cxn modelId="{A04C5459-589B-4507-87FD-0E441E2A3607}" srcId="{785C4F60-3F0B-4DDC-87D3-7AAA2D6570CF}" destId="{FA96D29C-41A4-4061-8928-B18B7AA8CDF2}" srcOrd="0" destOrd="0" parTransId="{E49BC361-DA6F-419D-A93A-515E8DE66E70}" sibTransId="{0BA39D93-7FF3-44DC-8DF3-2DAD5705A699}"/>
    <dgm:cxn modelId="{2128EB87-8989-42AF-A675-4B356DF306CB}" type="presOf" srcId="{46E33E8C-34EE-4A18-A622-31F1EDDE0542}" destId="{E3B0AC2B-A167-4E93-BCD5-122FF267886C}" srcOrd="0" destOrd="0" presId="urn:microsoft.com/office/officeart/2005/8/layout/orgChart1"/>
    <dgm:cxn modelId="{02860389-74C7-4050-884A-C43831252E59}" type="presOf" srcId="{0C4003E3-2234-42F3-8BDC-4D1BD3694C6B}" destId="{6EBD5C42-4465-412E-9CF4-AA35FD0B7F40}" srcOrd="0" destOrd="0" presId="urn:microsoft.com/office/officeart/2005/8/layout/orgChart1"/>
    <dgm:cxn modelId="{744D3189-A1E0-41A1-A73D-CB0B1DF00E07}" type="presOf" srcId="{8A8AE707-C97F-4AAD-A85E-C5C17A59057E}" destId="{FE4FFB6B-0B82-4A40-9EAF-FD9796C7B6BA}" srcOrd="0" destOrd="0" presId="urn:microsoft.com/office/officeart/2005/8/layout/orgChart1"/>
    <dgm:cxn modelId="{081AF989-68E3-4DD1-8854-9A52EFDCFF54}" type="presOf" srcId="{1A5018ED-B50C-4C07-9F47-87274327050B}" destId="{D3F5CE50-6369-4DED-985A-42841102AE25}" srcOrd="0" destOrd="0" presId="urn:microsoft.com/office/officeart/2005/8/layout/orgChart1"/>
    <dgm:cxn modelId="{F2AEFC8E-2BC7-415B-AF5B-98C9A00582A7}" type="presOf" srcId="{BF1BB969-2CA2-428F-B19D-3043DAB39393}" destId="{D5F715E8-4CF1-4AC8-AD4D-61753A67CB1E}" srcOrd="0" destOrd="0" presId="urn:microsoft.com/office/officeart/2005/8/layout/orgChart1"/>
    <dgm:cxn modelId="{B8E11C93-25E1-4D80-9276-31FB512CBD28}" type="presOf" srcId="{146B5642-EB64-42C4-A83A-162788ADB17F}" destId="{3FF77A6E-581F-4ABD-A808-B27E0919BB3A}" srcOrd="0" destOrd="0" presId="urn:microsoft.com/office/officeart/2005/8/layout/orgChart1"/>
    <dgm:cxn modelId="{A23AA795-0341-444F-86F2-C6A0A45A605B}" type="presOf" srcId="{0C4003E3-2234-42F3-8BDC-4D1BD3694C6B}" destId="{F928EE52-3C31-4BB0-B626-9494A46F0698}" srcOrd="1" destOrd="0" presId="urn:microsoft.com/office/officeart/2005/8/layout/orgChart1"/>
    <dgm:cxn modelId="{19747496-E541-4E51-98E2-C6DF857D963C}" srcId="{FA96D29C-41A4-4061-8928-B18B7AA8CDF2}" destId="{1A5018ED-B50C-4C07-9F47-87274327050B}" srcOrd="3" destOrd="0" parTransId="{31B91699-E956-47B5-A038-717093E255F3}" sibTransId="{B3B9593A-1B53-4E4F-B6C9-C6CD2CB21EDB}"/>
    <dgm:cxn modelId="{9437059A-9F05-45CB-AFAC-245923601B14}" type="presOf" srcId="{E5E7E5C3-2CC3-4A34-B439-8E3E98F44D6D}" destId="{94589BA9-348F-4B10-B4AF-94B2802BD8EE}" srcOrd="0" destOrd="0" presId="urn:microsoft.com/office/officeart/2005/8/layout/orgChart1"/>
    <dgm:cxn modelId="{2E5C1C9A-A3F7-4641-82CB-85E6E80E4D86}" type="presOf" srcId="{C215A091-5E6B-4ADC-9676-014A6667742D}" destId="{C226D4F1-2B08-40D7-91C1-3AE453E30AC3}" srcOrd="1" destOrd="0" presId="urn:microsoft.com/office/officeart/2005/8/layout/orgChart1"/>
    <dgm:cxn modelId="{5300FE9A-B552-4560-9BB0-C35A7332F107}" type="presOf" srcId="{8DB4B1D7-AABE-499A-971B-6619C9662BD3}" destId="{F80D70EB-2A93-4F39-B94B-1449E05168B6}" srcOrd="0" destOrd="0" presId="urn:microsoft.com/office/officeart/2005/8/layout/orgChart1"/>
    <dgm:cxn modelId="{7984599C-E9A5-47C1-A1EE-C8E2B402A60B}" srcId="{C215A091-5E6B-4ADC-9676-014A6667742D}" destId="{46E33E8C-34EE-4A18-A622-31F1EDDE0542}" srcOrd="1" destOrd="0" parTransId="{8BC75538-8F46-456E-AC23-836693B3D807}" sibTransId="{27DA7DD2-C61A-4F67-9CC0-E1098D6DE964}"/>
    <dgm:cxn modelId="{AF0276A2-A1BC-4BAF-9E34-BEA5524DD345}" srcId="{9F2D2C14-9C39-4393-9E91-C48C95B334EF}" destId="{0C4003E3-2234-42F3-8BDC-4D1BD3694C6B}" srcOrd="1" destOrd="0" parTransId="{1E2FA4AA-6C08-4D4D-8FF2-6EA261A153DA}" sibTransId="{D3B20DF1-E9B6-4AA5-80DE-CE64EEAED63F}"/>
    <dgm:cxn modelId="{839EDBA8-D209-4DAA-999B-410DD8042BFC}" type="presOf" srcId="{9D56CDD1-A3EA-443A-9E35-88003E5D9533}" destId="{428F07B8-2DC1-47B7-90C3-7B5A0504CCCB}" srcOrd="1" destOrd="0" presId="urn:microsoft.com/office/officeart/2005/8/layout/orgChart1"/>
    <dgm:cxn modelId="{E9310AAE-BACC-4F45-A508-A038FB5C75D1}" srcId="{9F2D2C14-9C39-4393-9E91-C48C95B334EF}" destId="{254E7F3E-266E-4891-9993-EDA1F822D6BD}" srcOrd="3" destOrd="0" parTransId="{8DB4B1D7-AABE-499A-971B-6619C9662BD3}" sibTransId="{97935E74-4FCE-4437-BEB4-08FABBB875C3}"/>
    <dgm:cxn modelId="{3CA539B5-7741-4953-A3CF-915C1FC8B4AC}" srcId="{0F089026-5C2B-42F5-8E53-105ECEE8AEAE}" destId="{785C4F60-3F0B-4DDC-87D3-7AAA2D6570CF}" srcOrd="0" destOrd="0" parTransId="{E5E7E5C3-2CC3-4A34-B439-8E3E98F44D6D}" sibTransId="{C229D615-B1AE-4383-B49F-5F3864C5A0E6}"/>
    <dgm:cxn modelId="{69D3C6B5-B538-4A62-8BE5-7D63B9495572}" type="presOf" srcId="{412A1205-33A1-410C-A39B-9AD7711DFC16}" destId="{613D9FBE-E419-4C0A-9B60-48780D16C878}" srcOrd="0" destOrd="0" presId="urn:microsoft.com/office/officeart/2005/8/layout/orgChart1"/>
    <dgm:cxn modelId="{97DBECB7-29F5-4467-9B1B-91599E82A3D9}" type="presOf" srcId="{1E2FA4AA-6C08-4D4D-8FF2-6EA261A153DA}" destId="{73035F0F-7BE0-49FC-88DE-0B150A82DE1F}" srcOrd="0" destOrd="0" presId="urn:microsoft.com/office/officeart/2005/8/layout/orgChart1"/>
    <dgm:cxn modelId="{1C621BBC-C937-44EC-ABB8-A415930A954F}" type="presOf" srcId="{D4AB95A6-08C1-4A6A-B561-E18794816059}" destId="{35DAF52B-839F-42D3-9C48-24C430A552AF}" srcOrd="1" destOrd="0" presId="urn:microsoft.com/office/officeart/2005/8/layout/orgChart1"/>
    <dgm:cxn modelId="{DACADEBD-8C19-4E69-B765-8A981B42E482}" type="presOf" srcId="{785C4F60-3F0B-4DDC-87D3-7AAA2D6570CF}" destId="{89D13C30-891E-49EC-96E1-552B6BE12152}" srcOrd="1" destOrd="0" presId="urn:microsoft.com/office/officeart/2005/8/layout/orgChart1"/>
    <dgm:cxn modelId="{8825DCBE-BA94-45D7-9D60-07D7BA295CB1}" type="presOf" srcId="{0F089026-5C2B-42F5-8E53-105ECEE8AEAE}" destId="{50F1BF08-5176-4872-9443-BFA575CA4568}" srcOrd="1" destOrd="0" presId="urn:microsoft.com/office/officeart/2005/8/layout/orgChart1"/>
    <dgm:cxn modelId="{6CAF55BF-7038-4BF4-A69B-0E9EE2CCC5BB}" srcId="{FA96D29C-41A4-4061-8928-B18B7AA8CDF2}" destId="{9D56CDD1-A3EA-443A-9E35-88003E5D9533}" srcOrd="1" destOrd="0" parTransId="{D45B6B3B-F6CD-4915-AEE7-7AA896D253B8}" sibTransId="{4A05BD31-FA6B-4A87-81AC-FDCA3D69D986}"/>
    <dgm:cxn modelId="{99E58CC8-059A-4266-A67C-937773C4054B}" type="presOf" srcId="{BCE34FEF-359F-47FF-ACAA-DCF20B870499}" destId="{F2408BBB-9153-451A-8903-937C5CBF2EB4}" srcOrd="1" destOrd="0" presId="urn:microsoft.com/office/officeart/2005/8/layout/orgChart1"/>
    <dgm:cxn modelId="{7ECBCCC9-8692-4508-8ECA-ACF048F46DC1}" srcId="{0F089026-5C2B-42F5-8E53-105ECEE8AEAE}" destId="{C215A091-5E6B-4ADC-9676-014A6667742D}" srcOrd="1" destOrd="0" parTransId="{E7B884CE-6797-4CFA-B2A2-B13535C57388}" sibTransId="{33E96E6C-C2C5-487E-B59D-2F6723A069E7}"/>
    <dgm:cxn modelId="{EF7BA7CD-B81F-4DCB-827C-49F401E5D5F4}" type="presOf" srcId="{8BC75538-8F46-456E-AC23-836693B3D807}" destId="{E4FF947A-797F-4182-9051-8682917F542A}" srcOrd="0" destOrd="0" presId="urn:microsoft.com/office/officeart/2005/8/layout/orgChart1"/>
    <dgm:cxn modelId="{B3FCE8CD-8C55-4090-9DDD-42835C9C0111}" srcId="{FA96D29C-41A4-4061-8928-B18B7AA8CDF2}" destId="{D4AB95A6-08C1-4A6A-B561-E18794816059}" srcOrd="2" destOrd="0" parTransId="{B555E584-862E-410C-AB72-8206DA89CBC2}" sibTransId="{97420A1E-9D11-4531-8D86-FEBB98C78B16}"/>
    <dgm:cxn modelId="{92EAAFCF-E42E-4AFB-B8E7-5680B7E14A60}" srcId="{C215A091-5E6B-4ADC-9676-014A6667742D}" destId="{85E1399B-EA33-43DA-94AA-5025D9B9B016}" srcOrd="0" destOrd="0" parTransId="{90261197-80E1-4A4E-BEC5-EF43128FC499}" sibTransId="{1A62893E-BB36-4966-8527-7196734A4CA3}"/>
    <dgm:cxn modelId="{2DC810DB-E9B4-4BF1-9443-A1E0ABC0D48C}" type="presOf" srcId="{85E1399B-EA33-43DA-94AA-5025D9B9B016}" destId="{F55013C2-112C-41C4-8757-14E203F723A2}" srcOrd="1" destOrd="0" presId="urn:microsoft.com/office/officeart/2005/8/layout/orgChart1"/>
    <dgm:cxn modelId="{18767CE5-A4F7-4672-9B5A-23C46A1F4872}" type="presOf" srcId="{46E33E8C-34EE-4A18-A622-31F1EDDE0542}" destId="{F31A18B2-613C-4946-BF8C-DB3D77B2BFB9}" srcOrd="1" destOrd="0" presId="urn:microsoft.com/office/officeart/2005/8/layout/orgChart1"/>
    <dgm:cxn modelId="{257F23F1-9A60-40C4-8AC9-ED511C93970F}" type="presOf" srcId="{C215A091-5E6B-4ADC-9676-014A6667742D}" destId="{24F21757-42CC-4496-B19E-00ABAA7431A3}" srcOrd="0" destOrd="0" presId="urn:microsoft.com/office/officeart/2005/8/layout/orgChart1"/>
    <dgm:cxn modelId="{8F0A43F2-AC9C-49A8-BA77-96EDD478D01C}" type="presOf" srcId="{785C4F60-3F0B-4DDC-87D3-7AAA2D6570CF}" destId="{0F08BEAD-A9D6-4BEB-BBFB-1AF40FECE933}" srcOrd="0" destOrd="0" presId="urn:microsoft.com/office/officeart/2005/8/layout/orgChart1"/>
    <dgm:cxn modelId="{E945ACF8-F673-40F9-8811-AA58EFC4350B}" type="presOf" srcId="{1A5018ED-B50C-4C07-9F47-87274327050B}" destId="{C9CA0EF6-1A15-497F-A131-C8938BA1F1B1}" srcOrd="1" destOrd="0" presId="urn:microsoft.com/office/officeart/2005/8/layout/orgChart1"/>
    <dgm:cxn modelId="{045C8586-22FC-4B7B-A8F4-475B11C25ED6}" type="presParOf" srcId="{613D9FBE-E419-4C0A-9B60-48780D16C878}" destId="{0C671F6F-F5BE-401D-A7A7-C5EAC6D19E8B}" srcOrd="0" destOrd="0" presId="urn:microsoft.com/office/officeart/2005/8/layout/orgChart1"/>
    <dgm:cxn modelId="{517FD725-2F55-4659-9BAC-6B2CFB19503C}" type="presParOf" srcId="{0C671F6F-F5BE-401D-A7A7-C5EAC6D19E8B}" destId="{FD79AFBF-7B6A-4800-AA1C-FD5866429E59}" srcOrd="0" destOrd="0" presId="urn:microsoft.com/office/officeart/2005/8/layout/orgChart1"/>
    <dgm:cxn modelId="{9362F645-38FD-495E-9BFA-9BC07CF9927C}" type="presParOf" srcId="{FD79AFBF-7B6A-4800-AA1C-FD5866429E59}" destId="{AE5DCBF2-3F26-438C-8E4F-429E3B358BFB}" srcOrd="0" destOrd="0" presId="urn:microsoft.com/office/officeart/2005/8/layout/orgChart1"/>
    <dgm:cxn modelId="{2F365D77-6E18-45A1-ADAD-2DBCF61B03A5}" type="presParOf" srcId="{FD79AFBF-7B6A-4800-AA1C-FD5866429E59}" destId="{50F1BF08-5176-4872-9443-BFA575CA4568}" srcOrd="1" destOrd="0" presId="urn:microsoft.com/office/officeart/2005/8/layout/orgChart1"/>
    <dgm:cxn modelId="{97762B79-0862-4931-B99D-F5F00263D95E}" type="presParOf" srcId="{0C671F6F-F5BE-401D-A7A7-C5EAC6D19E8B}" destId="{33FE19BC-5D33-43FA-8CD8-CEFB0EBB3708}" srcOrd="1" destOrd="0" presId="urn:microsoft.com/office/officeart/2005/8/layout/orgChart1"/>
    <dgm:cxn modelId="{0F1BD69E-1B27-47F5-999E-9F674E58EA5F}" type="presParOf" srcId="{0C671F6F-F5BE-401D-A7A7-C5EAC6D19E8B}" destId="{F92B4FCA-2F0C-4976-9323-D856BBB3E307}" srcOrd="2" destOrd="0" presId="urn:microsoft.com/office/officeart/2005/8/layout/orgChart1"/>
    <dgm:cxn modelId="{8323D86F-AD99-4667-84DF-8E2BDA5D02EF}" type="presParOf" srcId="{F92B4FCA-2F0C-4976-9323-D856BBB3E307}" destId="{94589BA9-348F-4B10-B4AF-94B2802BD8EE}" srcOrd="0" destOrd="0" presId="urn:microsoft.com/office/officeart/2005/8/layout/orgChart1"/>
    <dgm:cxn modelId="{D7191EEC-6359-4F6B-8C96-D5FF691EB23F}" type="presParOf" srcId="{F92B4FCA-2F0C-4976-9323-D856BBB3E307}" destId="{6FDE08C6-8363-41C4-83E1-80ACE1E4283B}" srcOrd="1" destOrd="0" presId="urn:microsoft.com/office/officeart/2005/8/layout/orgChart1"/>
    <dgm:cxn modelId="{D724F915-5FBA-4790-8689-54D92A88EDB0}" type="presParOf" srcId="{6FDE08C6-8363-41C4-83E1-80ACE1E4283B}" destId="{45073223-13F2-493F-8251-A274AB966F90}" srcOrd="0" destOrd="0" presId="urn:microsoft.com/office/officeart/2005/8/layout/orgChart1"/>
    <dgm:cxn modelId="{6B537A34-7567-4DB4-971B-55D3FF6EDE4D}" type="presParOf" srcId="{45073223-13F2-493F-8251-A274AB966F90}" destId="{0F08BEAD-A9D6-4BEB-BBFB-1AF40FECE933}" srcOrd="0" destOrd="0" presId="urn:microsoft.com/office/officeart/2005/8/layout/orgChart1"/>
    <dgm:cxn modelId="{A23F8269-403D-4352-856A-D1CA90C6F401}" type="presParOf" srcId="{45073223-13F2-493F-8251-A274AB966F90}" destId="{89D13C30-891E-49EC-96E1-552B6BE12152}" srcOrd="1" destOrd="0" presId="urn:microsoft.com/office/officeart/2005/8/layout/orgChart1"/>
    <dgm:cxn modelId="{FC3DD2EF-6864-4FCF-8280-40D9F1344E63}" type="presParOf" srcId="{6FDE08C6-8363-41C4-83E1-80ACE1E4283B}" destId="{783CA8C6-BEEA-4C2A-AF0C-7BADBB94711D}" srcOrd="1" destOrd="0" presId="urn:microsoft.com/office/officeart/2005/8/layout/orgChart1"/>
    <dgm:cxn modelId="{E0124D9E-8D3D-4C8E-8E5E-24EDA6C0AA24}" type="presParOf" srcId="{6FDE08C6-8363-41C4-83E1-80ACE1E4283B}" destId="{FBACB2AC-4340-43FB-9654-5D82BED023DD}" srcOrd="2" destOrd="0" presId="urn:microsoft.com/office/officeart/2005/8/layout/orgChart1"/>
    <dgm:cxn modelId="{C3F728E6-6368-4546-9A8D-CCD5E484BDD8}" type="presParOf" srcId="{FBACB2AC-4340-43FB-9654-5D82BED023DD}" destId="{271E24A5-0350-4325-BF04-BF5E6E485508}" srcOrd="0" destOrd="0" presId="urn:microsoft.com/office/officeart/2005/8/layout/orgChart1"/>
    <dgm:cxn modelId="{F9197902-D8E6-462F-B197-007F3DAC46A6}" type="presParOf" srcId="{FBACB2AC-4340-43FB-9654-5D82BED023DD}" destId="{C0C2684A-E7DD-416C-BF6E-36AAA7DA45FB}" srcOrd="1" destOrd="0" presId="urn:microsoft.com/office/officeart/2005/8/layout/orgChart1"/>
    <dgm:cxn modelId="{6D766ABD-DB85-4A80-B8C7-CCFF866ABD2C}" type="presParOf" srcId="{C0C2684A-E7DD-416C-BF6E-36AAA7DA45FB}" destId="{14654EC9-F1E8-4B36-856F-0E9BBFAD2A0D}" srcOrd="0" destOrd="0" presId="urn:microsoft.com/office/officeart/2005/8/layout/orgChart1"/>
    <dgm:cxn modelId="{F59D11A0-C143-4D84-A440-AC0488FD78E9}" type="presParOf" srcId="{14654EC9-F1E8-4B36-856F-0E9BBFAD2A0D}" destId="{22A9BE1E-6D30-45C9-989F-772156716CA0}" srcOrd="0" destOrd="0" presId="urn:microsoft.com/office/officeart/2005/8/layout/orgChart1"/>
    <dgm:cxn modelId="{BB9A902C-4212-483C-84E6-C84E79B5AC63}" type="presParOf" srcId="{14654EC9-F1E8-4B36-856F-0E9BBFAD2A0D}" destId="{BD9C8025-0177-416A-927C-8A65FCFD95D2}" srcOrd="1" destOrd="0" presId="urn:microsoft.com/office/officeart/2005/8/layout/orgChart1"/>
    <dgm:cxn modelId="{3D916A6F-2C9F-4738-ABF6-42C488C3027D}" type="presParOf" srcId="{C0C2684A-E7DD-416C-BF6E-36AAA7DA45FB}" destId="{56E99E7A-F7B1-4E88-9641-8BA78024B510}" srcOrd="1" destOrd="0" presId="urn:microsoft.com/office/officeart/2005/8/layout/orgChart1"/>
    <dgm:cxn modelId="{1EA004F4-A79D-4B28-9EEA-295919DE9C64}" type="presParOf" srcId="{C0C2684A-E7DD-416C-BF6E-36AAA7DA45FB}" destId="{9F274AC0-D743-450E-BE18-ADEEDF7796FD}" srcOrd="2" destOrd="0" presId="urn:microsoft.com/office/officeart/2005/8/layout/orgChart1"/>
    <dgm:cxn modelId="{78C3FE61-2A87-48C6-ABEB-FEEF5C2AD959}" type="presParOf" srcId="{9F274AC0-D743-450E-BE18-ADEEDF7796FD}" destId="{3FF77A6E-581F-4ABD-A808-B27E0919BB3A}" srcOrd="0" destOrd="0" presId="urn:microsoft.com/office/officeart/2005/8/layout/orgChart1"/>
    <dgm:cxn modelId="{A14745CA-E1D7-4C1D-B0BB-BAD42D90F815}" type="presParOf" srcId="{9F274AC0-D743-450E-BE18-ADEEDF7796FD}" destId="{945A5CCB-5EED-4789-A432-625919159952}" srcOrd="1" destOrd="0" presId="urn:microsoft.com/office/officeart/2005/8/layout/orgChart1"/>
    <dgm:cxn modelId="{71601BFE-3365-437F-96AC-6E2622338DAB}" type="presParOf" srcId="{945A5CCB-5EED-4789-A432-625919159952}" destId="{CBBAAF2C-90D1-459B-9DA6-6DAADC04311C}" srcOrd="0" destOrd="0" presId="urn:microsoft.com/office/officeart/2005/8/layout/orgChart1"/>
    <dgm:cxn modelId="{6B91C5E3-B327-450F-8393-7297A6E82F95}" type="presParOf" srcId="{CBBAAF2C-90D1-459B-9DA6-6DAADC04311C}" destId="{A89B3BCC-0105-4616-B6C0-B8C0177FE7AD}" srcOrd="0" destOrd="0" presId="urn:microsoft.com/office/officeart/2005/8/layout/orgChart1"/>
    <dgm:cxn modelId="{00755263-CC9F-4AB7-B27F-E2366389B35F}" type="presParOf" srcId="{CBBAAF2C-90D1-459B-9DA6-6DAADC04311C}" destId="{F2408BBB-9153-451A-8903-937C5CBF2EB4}" srcOrd="1" destOrd="0" presId="urn:microsoft.com/office/officeart/2005/8/layout/orgChart1"/>
    <dgm:cxn modelId="{E30DBE0A-8A48-4B8F-BA3B-1D7DBFAF99DE}" type="presParOf" srcId="{945A5CCB-5EED-4789-A432-625919159952}" destId="{B86B9C03-2833-47C5-9494-21ADFBB18C90}" srcOrd="1" destOrd="0" presId="urn:microsoft.com/office/officeart/2005/8/layout/orgChart1"/>
    <dgm:cxn modelId="{6D231257-4201-48A7-BB91-C0168EC9C2D5}" type="presParOf" srcId="{945A5CCB-5EED-4789-A432-625919159952}" destId="{75F4E3AD-1EC5-4221-BC0D-28A3A1E5C2A2}" srcOrd="2" destOrd="0" presId="urn:microsoft.com/office/officeart/2005/8/layout/orgChart1"/>
    <dgm:cxn modelId="{BF61D213-E1A4-4650-AF9F-1F558C77B0CB}" type="presParOf" srcId="{9F274AC0-D743-450E-BE18-ADEEDF7796FD}" destId="{9436B8C0-EE50-4CE3-8E94-ACE351B45EB2}" srcOrd="2" destOrd="0" presId="urn:microsoft.com/office/officeart/2005/8/layout/orgChart1"/>
    <dgm:cxn modelId="{A9AD9A04-5C8A-4DE7-B0C9-A424FC25DBE3}" type="presParOf" srcId="{9F274AC0-D743-450E-BE18-ADEEDF7796FD}" destId="{C1218543-FF03-4DE8-9911-E8B3C6422CEE}" srcOrd="3" destOrd="0" presId="urn:microsoft.com/office/officeart/2005/8/layout/orgChart1"/>
    <dgm:cxn modelId="{2244FA02-34C4-43F0-A845-906E911EF086}" type="presParOf" srcId="{C1218543-FF03-4DE8-9911-E8B3C6422CEE}" destId="{64770469-A1B7-4A19-813F-BD91264F0B46}" srcOrd="0" destOrd="0" presId="urn:microsoft.com/office/officeart/2005/8/layout/orgChart1"/>
    <dgm:cxn modelId="{42E72066-3597-432C-B829-7911E860221F}" type="presParOf" srcId="{64770469-A1B7-4A19-813F-BD91264F0B46}" destId="{9C983F33-7364-485B-B837-84B6E66E9A77}" srcOrd="0" destOrd="0" presId="urn:microsoft.com/office/officeart/2005/8/layout/orgChart1"/>
    <dgm:cxn modelId="{97B8E96B-8C42-4895-B387-75BE95682F56}" type="presParOf" srcId="{64770469-A1B7-4A19-813F-BD91264F0B46}" destId="{428F07B8-2DC1-47B7-90C3-7B5A0504CCCB}" srcOrd="1" destOrd="0" presId="urn:microsoft.com/office/officeart/2005/8/layout/orgChart1"/>
    <dgm:cxn modelId="{D525DC04-AD1D-4883-A213-BE8AF7AC0AC5}" type="presParOf" srcId="{C1218543-FF03-4DE8-9911-E8B3C6422CEE}" destId="{AAC3D57C-2C76-4F0F-B3CB-F6143802AA5C}" srcOrd="1" destOrd="0" presId="urn:microsoft.com/office/officeart/2005/8/layout/orgChart1"/>
    <dgm:cxn modelId="{79FFFB1F-72EB-48E0-874E-111C62BBC43F}" type="presParOf" srcId="{C1218543-FF03-4DE8-9911-E8B3C6422CEE}" destId="{919B411E-FB24-4603-B104-6F83D5A6377E}" srcOrd="2" destOrd="0" presId="urn:microsoft.com/office/officeart/2005/8/layout/orgChart1"/>
    <dgm:cxn modelId="{16D108B5-B0E3-4E2C-9D50-3606DA6ABCB8}" type="presParOf" srcId="{9F274AC0-D743-450E-BE18-ADEEDF7796FD}" destId="{57BBF4F9-2540-4E84-A180-D27B1FD4522D}" srcOrd="4" destOrd="0" presId="urn:microsoft.com/office/officeart/2005/8/layout/orgChart1"/>
    <dgm:cxn modelId="{475856B9-13D3-403A-8606-BF78A6BC3DE8}" type="presParOf" srcId="{9F274AC0-D743-450E-BE18-ADEEDF7796FD}" destId="{4407AF12-7CE9-4FB3-9008-7CC7ED33EBDC}" srcOrd="5" destOrd="0" presId="urn:microsoft.com/office/officeart/2005/8/layout/orgChart1"/>
    <dgm:cxn modelId="{CD14C341-0F7D-48AE-AE9B-90A424A1AF51}" type="presParOf" srcId="{4407AF12-7CE9-4FB3-9008-7CC7ED33EBDC}" destId="{ADE3313D-B193-43AB-AD0D-AD163E518F0E}" srcOrd="0" destOrd="0" presId="urn:microsoft.com/office/officeart/2005/8/layout/orgChart1"/>
    <dgm:cxn modelId="{E3C26692-F637-4401-A4EF-C5350D95E615}" type="presParOf" srcId="{ADE3313D-B193-43AB-AD0D-AD163E518F0E}" destId="{2F23EFDB-2EE3-4212-BBFF-B7501A4E3DD5}" srcOrd="0" destOrd="0" presId="urn:microsoft.com/office/officeart/2005/8/layout/orgChart1"/>
    <dgm:cxn modelId="{D1C38487-FD76-4BB8-90DF-10FFC4735A14}" type="presParOf" srcId="{ADE3313D-B193-43AB-AD0D-AD163E518F0E}" destId="{35DAF52B-839F-42D3-9C48-24C430A552AF}" srcOrd="1" destOrd="0" presId="urn:microsoft.com/office/officeart/2005/8/layout/orgChart1"/>
    <dgm:cxn modelId="{DD0EF630-C047-45FA-A93D-DAB1014D35FC}" type="presParOf" srcId="{4407AF12-7CE9-4FB3-9008-7CC7ED33EBDC}" destId="{37DB5E72-C580-4CDF-B3DF-AFB563826ADF}" srcOrd="1" destOrd="0" presId="urn:microsoft.com/office/officeart/2005/8/layout/orgChart1"/>
    <dgm:cxn modelId="{01DB7FFD-4174-4C89-B033-76E49E793C53}" type="presParOf" srcId="{4407AF12-7CE9-4FB3-9008-7CC7ED33EBDC}" destId="{79CE44BA-EF50-43C3-BEDB-6FF754204CB7}" srcOrd="2" destOrd="0" presId="urn:microsoft.com/office/officeart/2005/8/layout/orgChart1"/>
    <dgm:cxn modelId="{C9ADCF8B-6ACE-4E64-BDA9-DA5601764B48}" type="presParOf" srcId="{9F274AC0-D743-450E-BE18-ADEEDF7796FD}" destId="{A6A74079-9A84-470B-81BC-BBE495FB636F}" srcOrd="6" destOrd="0" presId="urn:microsoft.com/office/officeart/2005/8/layout/orgChart1"/>
    <dgm:cxn modelId="{5063F088-5E30-4AE4-B5E6-4BFC8E75C0FA}" type="presParOf" srcId="{9F274AC0-D743-450E-BE18-ADEEDF7796FD}" destId="{75F0D5A0-E666-4602-9A91-15111AEFE83D}" srcOrd="7" destOrd="0" presId="urn:microsoft.com/office/officeart/2005/8/layout/orgChart1"/>
    <dgm:cxn modelId="{CFC86BAA-B8B9-4FB0-AEBA-7CA604FFFACE}" type="presParOf" srcId="{75F0D5A0-E666-4602-9A91-15111AEFE83D}" destId="{590B8F79-D7D8-4D91-8A0C-09C3CACB78AA}" srcOrd="0" destOrd="0" presId="urn:microsoft.com/office/officeart/2005/8/layout/orgChart1"/>
    <dgm:cxn modelId="{A08950D9-04DE-4B56-A775-3D4657D287D2}" type="presParOf" srcId="{590B8F79-D7D8-4D91-8A0C-09C3CACB78AA}" destId="{D3F5CE50-6369-4DED-985A-42841102AE25}" srcOrd="0" destOrd="0" presId="urn:microsoft.com/office/officeart/2005/8/layout/orgChart1"/>
    <dgm:cxn modelId="{F99AD254-D3BF-4E14-B749-31651C94E345}" type="presParOf" srcId="{590B8F79-D7D8-4D91-8A0C-09C3CACB78AA}" destId="{C9CA0EF6-1A15-497F-A131-C8938BA1F1B1}" srcOrd="1" destOrd="0" presId="urn:microsoft.com/office/officeart/2005/8/layout/orgChart1"/>
    <dgm:cxn modelId="{17D66A5C-B575-4577-AFF1-6639837CCA4F}" type="presParOf" srcId="{75F0D5A0-E666-4602-9A91-15111AEFE83D}" destId="{B38F2E18-40C5-48F2-A57E-80BE9D2956AD}" srcOrd="1" destOrd="0" presId="urn:microsoft.com/office/officeart/2005/8/layout/orgChart1"/>
    <dgm:cxn modelId="{49835E8D-9739-4545-AB18-5359A0953C3E}" type="presParOf" srcId="{75F0D5A0-E666-4602-9A91-15111AEFE83D}" destId="{CE748D4B-7279-4BFF-A741-1FFEA41F4B93}" srcOrd="2" destOrd="0" presId="urn:microsoft.com/office/officeart/2005/8/layout/orgChart1"/>
    <dgm:cxn modelId="{89BC4C82-6628-4244-B38F-F7E3CBC90402}" type="presParOf" srcId="{FBACB2AC-4340-43FB-9654-5D82BED023DD}" destId="{347773D6-AF91-4806-A89D-59FAF8DE2792}" srcOrd="2" destOrd="0" presId="urn:microsoft.com/office/officeart/2005/8/layout/orgChart1"/>
    <dgm:cxn modelId="{F9005144-4C55-435C-83BD-EC9AC00D02D7}" type="presParOf" srcId="{FBACB2AC-4340-43FB-9654-5D82BED023DD}" destId="{3BD25337-1529-40EE-A018-6D8F008BB9D3}" srcOrd="3" destOrd="0" presId="urn:microsoft.com/office/officeart/2005/8/layout/orgChart1"/>
    <dgm:cxn modelId="{56C8F00D-0E32-4F12-8106-94B44B60266B}" type="presParOf" srcId="{3BD25337-1529-40EE-A018-6D8F008BB9D3}" destId="{C29984DD-14E5-434A-928F-8B6C75FD250A}" srcOrd="0" destOrd="0" presId="urn:microsoft.com/office/officeart/2005/8/layout/orgChart1"/>
    <dgm:cxn modelId="{47BDCE40-59E9-4D2F-B376-AB03696B70ED}" type="presParOf" srcId="{C29984DD-14E5-434A-928F-8B6C75FD250A}" destId="{E4F9654B-40B4-4AC7-9836-2B449382500C}" srcOrd="0" destOrd="0" presId="urn:microsoft.com/office/officeart/2005/8/layout/orgChart1"/>
    <dgm:cxn modelId="{D6F2BD6F-E957-4820-BB73-4D48FEE7F531}" type="presParOf" srcId="{C29984DD-14E5-434A-928F-8B6C75FD250A}" destId="{C26EF1EA-E33A-411E-8D42-1B5A076F700E}" srcOrd="1" destOrd="0" presId="urn:microsoft.com/office/officeart/2005/8/layout/orgChart1"/>
    <dgm:cxn modelId="{73E02F0B-DC6B-4544-A5C6-740CE7E598A6}" type="presParOf" srcId="{3BD25337-1529-40EE-A018-6D8F008BB9D3}" destId="{81C020EC-6217-4C89-A36C-E14F0A622124}" srcOrd="1" destOrd="0" presId="urn:microsoft.com/office/officeart/2005/8/layout/orgChart1"/>
    <dgm:cxn modelId="{429F948B-77E5-4478-84BB-74A437C88973}" type="presParOf" srcId="{3BD25337-1529-40EE-A018-6D8F008BB9D3}" destId="{63DBF102-7523-4C8F-BE3C-47D7C1A4D667}" srcOrd="2" destOrd="0" presId="urn:microsoft.com/office/officeart/2005/8/layout/orgChart1"/>
    <dgm:cxn modelId="{9A81FD41-E989-4FF5-9736-35A781562AA9}" type="presParOf" srcId="{63DBF102-7523-4C8F-BE3C-47D7C1A4D667}" destId="{8049A6F6-1BCD-443A-AF72-D5BA3F7AC132}" srcOrd="0" destOrd="0" presId="urn:microsoft.com/office/officeart/2005/8/layout/orgChart1"/>
    <dgm:cxn modelId="{87F6D3B3-8FFB-4F94-AE5E-93A2D09430F2}" type="presParOf" srcId="{63DBF102-7523-4C8F-BE3C-47D7C1A4D667}" destId="{81A7D0FC-B66D-4775-9CD2-76BD06F839C6}" srcOrd="1" destOrd="0" presId="urn:microsoft.com/office/officeart/2005/8/layout/orgChart1"/>
    <dgm:cxn modelId="{8F55F0AE-77E0-43D6-874B-B07200CF6EB1}" type="presParOf" srcId="{81A7D0FC-B66D-4775-9CD2-76BD06F839C6}" destId="{6E65982B-135F-4F3D-8E16-109353E8CDC0}" srcOrd="0" destOrd="0" presId="urn:microsoft.com/office/officeart/2005/8/layout/orgChart1"/>
    <dgm:cxn modelId="{BE132913-FD25-4DEA-B012-65D17DA778C5}" type="presParOf" srcId="{6E65982B-135F-4F3D-8E16-109353E8CDC0}" destId="{01094D4C-B10A-4741-9954-1675CAA9A226}" srcOrd="0" destOrd="0" presId="urn:microsoft.com/office/officeart/2005/8/layout/orgChart1"/>
    <dgm:cxn modelId="{5EB57A21-CC4C-409A-9D20-5241D16725D4}" type="presParOf" srcId="{6E65982B-135F-4F3D-8E16-109353E8CDC0}" destId="{BE01795B-8527-486F-8EC7-6E44F5D81D47}" srcOrd="1" destOrd="0" presId="urn:microsoft.com/office/officeart/2005/8/layout/orgChart1"/>
    <dgm:cxn modelId="{25BD0347-29C6-4396-9BC8-6C374A6CB647}" type="presParOf" srcId="{81A7D0FC-B66D-4775-9CD2-76BD06F839C6}" destId="{BDAD7F63-D45A-4325-B674-272E625881EA}" srcOrd="1" destOrd="0" presId="urn:microsoft.com/office/officeart/2005/8/layout/orgChart1"/>
    <dgm:cxn modelId="{0B96DD78-CE1B-4D14-B735-5ED71B6522D1}" type="presParOf" srcId="{81A7D0FC-B66D-4775-9CD2-76BD06F839C6}" destId="{03FA406F-A8AF-4C91-B1F1-5BFC86DF4BDA}" srcOrd="2" destOrd="0" presId="urn:microsoft.com/office/officeart/2005/8/layout/orgChart1"/>
    <dgm:cxn modelId="{B93B5A8D-1995-4ECB-9269-8170F32A90FC}" type="presParOf" srcId="{63DBF102-7523-4C8F-BE3C-47D7C1A4D667}" destId="{73035F0F-7BE0-49FC-88DE-0B150A82DE1F}" srcOrd="2" destOrd="0" presId="urn:microsoft.com/office/officeart/2005/8/layout/orgChart1"/>
    <dgm:cxn modelId="{4CD765B2-7D83-45EF-9166-C9C1799F2839}" type="presParOf" srcId="{63DBF102-7523-4C8F-BE3C-47D7C1A4D667}" destId="{64CCF815-44C0-4D76-A09C-163B0E58D0AE}" srcOrd="3" destOrd="0" presId="urn:microsoft.com/office/officeart/2005/8/layout/orgChart1"/>
    <dgm:cxn modelId="{890C1BA7-63B6-4D03-9B9D-B5C6C98877FA}" type="presParOf" srcId="{64CCF815-44C0-4D76-A09C-163B0E58D0AE}" destId="{6C78D054-D99F-47C8-BB84-BE7A0FA871CC}" srcOrd="0" destOrd="0" presId="urn:microsoft.com/office/officeart/2005/8/layout/orgChart1"/>
    <dgm:cxn modelId="{0175CF27-65A4-4614-9C39-EB6A51632336}" type="presParOf" srcId="{6C78D054-D99F-47C8-BB84-BE7A0FA871CC}" destId="{6EBD5C42-4465-412E-9CF4-AA35FD0B7F40}" srcOrd="0" destOrd="0" presId="urn:microsoft.com/office/officeart/2005/8/layout/orgChart1"/>
    <dgm:cxn modelId="{34207A31-3B4C-4978-90D7-E5CB827B7C7D}" type="presParOf" srcId="{6C78D054-D99F-47C8-BB84-BE7A0FA871CC}" destId="{F928EE52-3C31-4BB0-B626-9494A46F0698}" srcOrd="1" destOrd="0" presId="urn:microsoft.com/office/officeart/2005/8/layout/orgChart1"/>
    <dgm:cxn modelId="{4260DA91-973F-4F2D-9266-49AFDAA17D68}" type="presParOf" srcId="{64CCF815-44C0-4D76-A09C-163B0E58D0AE}" destId="{F1FFBFF2-A588-4F3C-87D2-C8ADB649F2C2}" srcOrd="1" destOrd="0" presId="urn:microsoft.com/office/officeart/2005/8/layout/orgChart1"/>
    <dgm:cxn modelId="{C0D10CF5-3475-446E-A435-821A47160AA0}" type="presParOf" srcId="{64CCF815-44C0-4D76-A09C-163B0E58D0AE}" destId="{2DAF550C-79FB-49B5-9705-2D7A2638F072}" srcOrd="2" destOrd="0" presId="urn:microsoft.com/office/officeart/2005/8/layout/orgChart1"/>
    <dgm:cxn modelId="{15E06C72-496A-452A-8F7C-1CAED192902C}" type="presParOf" srcId="{63DBF102-7523-4C8F-BE3C-47D7C1A4D667}" destId="{D5F715E8-4CF1-4AC8-AD4D-61753A67CB1E}" srcOrd="4" destOrd="0" presId="urn:microsoft.com/office/officeart/2005/8/layout/orgChart1"/>
    <dgm:cxn modelId="{D89EE80B-9C3A-422C-A370-F9FA0C9A276D}" type="presParOf" srcId="{63DBF102-7523-4C8F-BE3C-47D7C1A4D667}" destId="{AF862D18-652F-4112-A709-18EE5748AE90}" srcOrd="5" destOrd="0" presId="urn:microsoft.com/office/officeart/2005/8/layout/orgChart1"/>
    <dgm:cxn modelId="{47521F8D-2FA8-4A20-9D00-FFA3F2E70091}" type="presParOf" srcId="{AF862D18-652F-4112-A709-18EE5748AE90}" destId="{CB19A5B7-833E-42F0-8246-1E46BD8A7D7C}" srcOrd="0" destOrd="0" presId="urn:microsoft.com/office/officeart/2005/8/layout/orgChart1"/>
    <dgm:cxn modelId="{70EC8B30-313B-4CC7-935C-B9FCFBDA762F}" type="presParOf" srcId="{CB19A5B7-833E-42F0-8246-1E46BD8A7D7C}" destId="{FE4FFB6B-0B82-4A40-9EAF-FD9796C7B6BA}" srcOrd="0" destOrd="0" presId="urn:microsoft.com/office/officeart/2005/8/layout/orgChart1"/>
    <dgm:cxn modelId="{63843120-1761-48CA-94B0-1B918FAF8100}" type="presParOf" srcId="{CB19A5B7-833E-42F0-8246-1E46BD8A7D7C}" destId="{FB19FD1D-F253-4970-B4B2-315414009CB1}" srcOrd="1" destOrd="0" presId="urn:microsoft.com/office/officeart/2005/8/layout/orgChart1"/>
    <dgm:cxn modelId="{B95A0E48-72D8-45B2-8345-4C90E5172591}" type="presParOf" srcId="{AF862D18-652F-4112-A709-18EE5748AE90}" destId="{37BFBDAF-FD70-43F5-B9FF-1BD79D549186}" srcOrd="1" destOrd="0" presId="urn:microsoft.com/office/officeart/2005/8/layout/orgChart1"/>
    <dgm:cxn modelId="{81AB7020-CA08-4143-AA2A-AEE81593BEC7}" type="presParOf" srcId="{AF862D18-652F-4112-A709-18EE5748AE90}" destId="{551E87A2-86A2-4BDF-91CF-C535565C4FE1}" srcOrd="2" destOrd="0" presId="urn:microsoft.com/office/officeart/2005/8/layout/orgChart1"/>
    <dgm:cxn modelId="{E714238A-8ED3-40F8-8C85-D538C2F50405}" type="presParOf" srcId="{63DBF102-7523-4C8F-BE3C-47D7C1A4D667}" destId="{F80D70EB-2A93-4F39-B94B-1449E05168B6}" srcOrd="6" destOrd="0" presId="urn:microsoft.com/office/officeart/2005/8/layout/orgChart1"/>
    <dgm:cxn modelId="{66BBCAE9-422B-42BD-BEFD-FD52B8940604}" type="presParOf" srcId="{63DBF102-7523-4C8F-BE3C-47D7C1A4D667}" destId="{3AD4C882-C8EC-4B66-B9C9-D06BD47A076F}" srcOrd="7" destOrd="0" presId="urn:microsoft.com/office/officeart/2005/8/layout/orgChart1"/>
    <dgm:cxn modelId="{6E37322D-C9C2-4C6E-8F23-D3EC7CF71274}" type="presParOf" srcId="{3AD4C882-C8EC-4B66-B9C9-D06BD47A076F}" destId="{8AC53CA9-E6A5-419F-83F7-E2D22CB5368B}" srcOrd="0" destOrd="0" presId="urn:microsoft.com/office/officeart/2005/8/layout/orgChart1"/>
    <dgm:cxn modelId="{0C27F9D5-697A-4B82-BDBF-5314D4485628}" type="presParOf" srcId="{8AC53CA9-E6A5-419F-83F7-E2D22CB5368B}" destId="{5108919D-99A4-46A6-885D-0F2BC20DA46C}" srcOrd="0" destOrd="0" presId="urn:microsoft.com/office/officeart/2005/8/layout/orgChart1"/>
    <dgm:cxn modelId="{C64665C9-67A4-49B9-BDB2-1CFE5F9D1B02}" type="presParOf" srcId="{8AC53CA9-E6A5-419F-83F7-E2D22CB5368B}" destId="{83A36F16-659B-4D79-84EC-242577CEA5AD}" srcOrd="1" destOrd="0" presId="urn:microsoft.com/office/officeart/2005/8/layout/orgChart1"/>
    <dgm:cxn modelId="{6DD39ECF-61FE-4C13-964A-CCDE182DB27E}" type="presParOf" srcId="{3AD4C882-C8EC-4B66-B9C9-D06BD47A076F}" destId="{A1DCE336-75A6-4B7F-93F1-8B6B7EC36651}" srcOrd="1" destOrd="0" presId="urn:microsoft.com/office/officeart/2005/8/layout/orgChart1"/>
    <dgm:cxn modelId="{15D1EE99-9429-4AA3-9A21-31CCD0D4DEDC}" type="presParOf" srcId="{3AD4C882-C8EC-4B66-B9C9-D06BD47A076F}" destId="{6DCA7165-220A-4A33-B4EC-278E5E1053CC}" srcOrd="2" destOrd="0" presId="urn:microsoft.com/office/officeart/2005/8/layout/orgChart1"/>
    <dgm:cxn modelId="{2E6C0468-92E5-45FE-A8EB-64210BD16CE7}" type="presParOf" srcId="{F92B4FCA-2F0C-4976-9323-D856BBB3E307}" destId="{F0501E97-2495-4B53-A34E-D6E97C25E457}" srcOrd="2" destOrd="0" presId="urn:microsoft.com/office/officeart/2005/8/layout/orgChart1"/>
    <dgm:cxn modelId="{56A52E15-3F14-4ADC-B1F4-70C29CB397A4}" type="presParOf" srcId="{F92B4FCA-2F0C-4976-9323-D856BBB3E307}" destId="{986919E8-4486-46E8-AC02-A2EDE218AA9B}" srcOrd="3" destOrd="0" presId="urn:microsoft.com/office/officeart/2005/8/layout/orgChart1"/>
    <dgm:cxn modelId="{D346237D-F086-4A1A-88F6-B0C0A829793B}" type="presParOf" srcId="{986919E8-4486-46E8-AC02-A2EDE218AA9B}" destId="{4EDA389A-2BDD-4CC5-8E63-CCB748340BE6}" srcOrd="0" destOrd="0" presId="urn:microsoft.com/office/officeart/2005/8/layout/orgChart1"/>
    <dgm:cxn modelId="{81030DB0-21E1-4031-B98C-2FFEC33D4D00}" type="presParOf" srcId="{4EDA389A-2BDD-4CC5-8E63-CCB748340BE6}" destId="{24F21757-42CC-4496-B19E-00ABAA7431A3}" srcOrd="0" destOrd="0" presId="urn:microsoft.com/office/officeart/2005/8/layout/orgChart1"/>
    <dgm:cxn modelId="{AEE681EC-5569-4D43-A589-FF5075BBF967}" type="presParOf" srcId="{4EDA389A-2BDD-4CC5-8E63-CCB748340BE6}" destId="{C226D4F1-2B08-40D7-91C1-3AE453E30AC3}" srcOrd="1" destOrd="0" presId="urn:microsoft.com/office/officeart/2005/8/layout/orgChart1"/>
    <dgm:cxn modelId="{071D7487-2C2E-4A39-A510-332220B55F66}" type="presParOf" srcId="{986919E8-4486-46E8-AC02-A2EDE218AA9B}" destId="{D35E0EDC-4B0A-475B-ABE2-0F1B4FD420D2}" srcOrd="1" destOrd="0" presId="urn:microsoft.com/office/officeart/2005/8/layout/orgChart1"/>
    <dgm:cxn modelId="{6A828BA0-A6E2-4D87-A09C-E5DDDEBA05AB}" type="presParOf" srcId="{986919E8-4486-46E8-AC02-A2EDE218AA9B}" destId="{94B4DF6E-3B95-4964-B6F6-A1B268CBF502}" srcOrd="2" destOrd="0" presId="urn:microsoft.com/office/officeart/2005/8/layout/orgChart1"/>
    <dgm:cxn modelId="{B3312CA6-CE59-42ED-AAC0-032CAEA6A325}" type="presParOf" srcId="{94B4DF6E-3B95-4964-B6F6-A1B268CBF502}" destId="{2B08CE4B-CA2C-4A6B-9197-8C4A580528C1}" srcOrd="0" destOrd="0" presId="urn:microsoft.com/office/officeart/2005/8/layout/orgChart1"/>
    <dgm:cxn modelId="{4BB13427-53FB-4AAB-AFC1-5FAF521F7F46}" type="presParOf" srcId="{94B4DF6E-3B95-4964-B6F6-A1B268CBF502}" destId="{0FEBE792-4E97-4F1F-8FE0-3B1511DB9D9D}" srcOrd="1" destOrd="0" presId="urn:microsoft.com/office/officeart/2005/8/layout/orgChart1"/>
    <dgm:cxn modelId="{F732DF64-27B4-492E-8815-282399821ECF}" type="presParOf" srcId="{0FEBE792-4E97-4F1F-8FE0-3B1511DB9D9D}" destId="{9DFB7E4E-D8FA-4820-B8F2-BA0A5D05634C}" srcOrd="0" destOrd="0" presId="urn:microsoft.com/office/officeart/2005/8/layout/orgChart1"/>
    <dgm:cxn modelId="{724A0AA5-4CFF-4847-934B-187781B2CDC5}" type="presParOf" srcId="{9DFB7E4E-D8FA-4820-B8F2-BA0A5D05634C}" destId="{87BEBF1B-3926-41BA-AEFE-5E5FBB025A17}" srcOrd="0" destOrd="0" presId="urn:microsoft.com/office/officeart/2005/8/layout/orgChart1"/>
    <dgm:cxn modelId="{530A646C-E53B-4704-B011-0856EE8F131D}" type="presParOf" srcId="{9DFB7E4E-D8FA-4820-B8F2-BA0A5D05634C}" destId="{F55013C2-112C-41C4-8757-14E203F723A2}" srcOrd="1" destOrd="0" presId="urn:microsoft.com/office/officeart/2005/8/layout/orgChart1"/>
    <dgm:cxn modelId="{647CD6DE-195B-420C-8B15-62153A1C57D9}" type="presParOf" srcId="{0FEBE792-4E97-4F1F-8FE0-3B1511DB9D9D}" destId="{A58947C4-886E-41CF-B58C-442B3E7F22E1}" srcOrd="1" destOrd="0" presId="urn:microsoft.com/office/officeart/2005/8/layout/orgChart1"/>
    <dgm:cxn modelId="{D6AFF448-DA2E-409C-A93E-C27F6625BDE8}" type="presParOf" srcId="{0FEBE792-4E97-4F1F-8FE0-3B1511DB9D9D}" destId="{3A71D389-FB8A-473D-BB2A-790238A151EE}" srcOrd="2" destOrd="0" presId="urn:microsoft.com/office/officeart/2005/8/layout/orgChart1"/>
    <dgm:cxn modelId="{664CDC06-D9B2-48C4-8C5F-C8539DCA6E17}" type="presParOf" srcId="{94B4DF6E-3B95-4964-B6F6-A1B268CBF502}" destId="{E4FF947A-797F-4182-9051-8682917F542A}" srcOrd="2" destOrd="0" presId="urn:microsoft.com/office/officeart/2005/8/layout/orgChart1"/>
    <dgm:cxn modelId="{8500490B-47FE-4D4A-B965-1E6145FBCB49}" type="presParOf" srcId="{94B4DF6E-3B95-4964-B6F6-A1B268CBF502}" destId="{0527DCF6-5302-40DD-9FF5-19C11F112C28}" srcOrd="3" destOrd="0" presId="urn:microsoft.com/office/officeart/2005/8/layout/orgChart1"/>
    <dgm:cxn modelId="{DC31C55F-083C-4D26-9857-6045E0D7AEA2}" type="presParOf" srcId="{0527DCF6-5302-40DD-9FF5-19C11F112C28}" destId="{01D8F071-2BFD-41F3-99BE-8DC5F436FE73}" srcOrd="0" destOrd="0" presId="urn:microsoft.com/office/officeart/2005/8/layout/orgChart1"/>
    <dgm:cxn modelId="{C97CD90A-1E72-43C8-A612-FD7DE200B4AF}" type="presParOf" srcId="{01D8F071-2BFD-41F3-99BE-8DC5F436FE73}" destId="{E3B0AC2B-A167-4E93-BCD5-122FF267886C}" srcOrd="0" destOrd="0" presId="urn:microsoft.com/office/officeart/2005/8/layout/orgChart1"/>
    <dgm:cxn modelId="{B4A913B5-0A34-4455-AFDE-276925CEF31D}" type="presParOf" srcId="{01D8F071-2BFD-41F3-99BE-8DC5F436FE73}" destId="{F31A18B2-613C-4946-BF8C-DB3D77B2BFB9}" srcOrd="1" destOrd="0" presId="urn:microsoft.com/office/officeart/2005/8/layout/orgChart1"/>
    <dgm:cxn modelId="{1D92CA7D-47D6-4FB6-8D4B-FAF87B9477E5}" type="presParOf" srcId="{0527DCF6-5302-40DD-9FF5-19C11F112C28}" destId="{CC2DAF23-F428-4CAD-9A77-4C84DDD00764}" srcOrd="1" destOrd="0" presId="urn:microsoft.com/office/officeart/2005/8/layout/orgChart1"/>
    <dgm:cxn modelId="{8DFD80E7-24A0-4473-8224-0576381788C4}" type="presParOf" srcId="{0527DCF6-5302-40DD-9FF5-19C11F112C28}" destId="{7C07265C-5F19-494C-8DF5-72FC1EC8CF74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C318B5-3B24-4CC9-A4DD-2509AA04C48C}" type="doc">
      <dgm:prSet loTypeId="urn:microsoft.com/office/officeart/2005/8/layout/radial3" loCatId="relationship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45D8B14-2F8F-4B0A-8695-CC70AB1D1B59}">
      <dgm:prSet phldrT="[Text]" custT="1"/>
      <dgm:spPr>
        <a:noFill/>
      </dgm:spPr>
      <dgm:t>
        <a:bodyPr/>
        <a:lstStyle/>
        <a:p>
          <a:r>
            <a:rPr lang="en-US" altLang="en-US" sz="2800" b="1" i="1">
              <a:solidFill>
                <a:srgbClr val="002060"/>
              </a:solidFill>
              <a:latin typeface="+mn-lt"/>
            </a:rPr>
            <a:t>ST Covers </a:t>
          </a:r>
        </a:p>
        <a:p>
          <a:r>
            <a:rPr lang="en-US" altLang="en-US" sz="2800" b="1" i="1">
              <a:solidFill>
                <a:srgbClr val="002060"/>
              </a:solidFill>
              <a:latin typeface="+mn-lt"/>
            </a:rPr>
            <a:t>for </a:t>
          </a:r>
        </a:p>
        <a:p>
          <a:r>
            <a:rPr lang="en-US" altLang="en-US" sz="2800" b="1" i="1">
              <a:solidFill>
                <a:srgbClr val="002060"/>
              </a:solidFill>
              <a:latin typeface="+mn-lt"/>
            </a:rPr>
            <a:t>Exporters</a:t>
          </a:r>
        </a:p>
        <a:p>
          <a:r>
            <a:rPr lang="en-US" sz="2800" b="1" i="1">
              <a:solidFill>
                <a:srgbClr val="002060"/>
              </a:solidFill>
              <a:latin typeface="+mn-lt"/>
            </a:rPr>
            <a:t>(Policy)</a:t>
          </a:r>
          <a:endParaRPr lang="en-US" sz="2800" i="1" dirty="0">
            <a:solidFill>
              <a:srgbClr val="002060"/>
            </a:solidFill>
            <a:latin typeface="+mn-lt"/>
          </a:endParaRPr>
        </a:p>
      </dgm:t>
    </dgm:pt>
    <dgm:pt modelId="{A9FE303D-7141-4882-A3CD-8FE9F1235B17}" type="parTrans" cxnId="{9A8B3332-0E1F-4888-8339-00AFE21C0BAC}">
      <dgm:prSet/>
      <dgm:spPr/>
      <dgm:t>
        <a:bodyPr/>
        <a:lstStyle/>
        <a:p>
          <a:endParaRPr lang="en-US" sz="1800" i="1">
            <a:latin typeface="+mn-lt"/>
          </a:endParaRPr>
        </a:p>
      </dgm:t>
    </dgm:pt>
    <dgm:pt modelId="{492C9E1A-6BF7-417A-8326-56199BC44433}" type="sibTrans" cxnId="{9A8B3332-0E1F-4888-8339-00AFE21C0BAC}">
      <dgm:prSet/>
      <dgm:spPr/>
      <dgm:t>
        <a:bodyPr/>
        <a:lstStyle/>
        <a:p>
          <a:endParaRPr lang="en-US" sz="1800" i="1">
            <a:latin typeface="+mn-lt"/>
          </a:endParaRPr>
        </a:p>
      </dgm:t>
    </dgm:pt>
    <dgm:pt modelId="{ACDBB163-732C-4644-B2EA-99B4CC4417F8}">
      <dgm:prSet custT="1"/>
      <dgm:spPr/>
      <dgm:t>
        <a:bodyPr/>
        <a:lstStyle/>
        <a:p>
          <a:r>
            <a:rPr lang="en-US" altLang="en-US" sz="1600" b="1" i="1" dirty="0">
              <a:latin typeface="+mn-lt"/>
            </a:rPr>
            <a:t>Shipments Comp. Risks Policy</a:t>
          </a:r>
        </a:p>
      </dgm:t>
    </dgm:pt>
    <dgm:pt modelId="{1B3AEDF8-D8AD-4731-B0BE-A46922D29F36}" type="parTrans" cxnId="{E216894F-153A-498C-9A3E-9033A9DE749C}">
      <dgm:prSet/>
      <dgm:spPr/>
      <dgm:t>
        <a:bodyPr/>
        <a:lstStyle/>
        <a:p>
          <a:endParaRPr lang="en-IN" sz="1800" i="1">
            <a:latin typeface="+mn-lt"/>
          </a:endParaRPr>
        </a:p>
      </dgm:t>
    </dgm:pt>
    <dgm:pt modelId="{45F2282D-3065-46BF-9138-F2CE261762BC}" type="sibTrans" cxnId="{E216894F-153A-498C-9A3E-9033A9DE749C}">
      <dgm:prSet/>
      <dgm:spPr/>
      <dgm:t>
        <a:bodyPr/>
        <a:lstStyle/>
        <a:p>
          <a:endParaRPr lang="en-IN" sz="1800" i="1">
            <a:latin typeface="+mn-lt"/>
          </a:endParaRPr>
        </a:p>
      </dgm:t>
    </dgm:pt>
    <dgm:pt modelId="{08E4BA16-A25D-45AA-8AA9-B3967B27CC40}">
      <dgm:prSet custT="1"/>
      <dgm:spPr/>
      <dgm:t>
        <a:bodyPr/>
        <a:lstStyle/>
        <a:p>
          <a:r>
            <a:rPr lang="en-US" altLang="en-US" sz="1600" b="1" i="1" dirty="0">
              <a:latin typeface="+mn-lt"/>
            </a:rPr>
            <a:t>Specific Shipment Policy</a:t>
          </a:r>
        </a:p>
      </dgm:t>
    </dgm:pt>
    <dgm:pt modelId="{1C1F8829-E83C-457E-8CBF-3AE4F2B82625}" type="parTrans" cxnId="{AEC9DAF2-8777-4A72-8206-6E1840DEAF84}">
      <dgm:prSet/>
      <dgm:spPr/>
      <dgm:t>
        <a:bodyPr/>
        <a:lstStyle/>
        <a:p>
          <a:endParaRPr lang="en-IN" sz="1800"/>
        </a:p>
      </dgm:t>
    </dgm:pt>
    <dgm:pt modelId="{730951BF-D5E3-44F1-A806-90C6E69D729E}" type="sibTrans" cxnId="{AEC9DAF2-8777-4A72-8206-6E1840DEAF84}">
      <dgm:prSet/>
      <dgm:spPr/>
      <dgm:t>
        <a:bodyPr/>
        <a:lstStyle/>
        <a:p>
          <a:endParaRPr lang="en-IN" sz="1800"/>
        </a:p>
      </dgm:t>
    </dgm:pt>
    <dgm:pt modelId="{1B53CE7D-EF08-4C91-93DA-D7B8B21422D7}">
      <dgm:prSet custT="1"/>
      <dgm:spPr/>
      <dgm:t>
        <a:bodyPr/>
        <a:lstStyle/>
        <a:p>
          <a:r>
            <a:rPr lang="en-US" altLang="en-US" sz="1600" b="1" i="1" dirty="0">
              <a:latin typeface="+mn-lt"/>
            </a:rPr>
            <a:t>Exports (specific buyer) Policy</a:t>
          </a:r>
        </a:p>
      </dgm:t>
    </dgm:pt>
    <dgm:pt modelId="{AD3BF9CA-BD45-4FB9-9BBB-83F17D989EA5}" type="parTrans" cxnId="{5305907E-1C61-4743-AF85-090B74CCFE30}">
      <dgm:prSet/>
      <dgm:spPr/>
      <dgm:t>
        <a:bodyPr/>
        <a:lstStyle/>
        <a:p>
          <a:endParaRPr lang="en-IN" sz="1800"/>
        </a:p>
      </dgm:t>
    </dgm:pt>
    <dgm:pt modelId="{56652FA5-D51B-4EB4-BB2A-D2A1BF251CC5}" type="sibTrans" cxnId="{5305907E-1C61-4743-AF85-090B74CCFE30}">
      <dgm:prSet/>
      <dgm:spPr/>
      <dgm:t>
        <a:bodyPr/>
        <a:lstStyle/>
        <a:p>
          <a:endParaRPr lang="en-IN" sz="1800"/>
        </a:p>
      </dgm:t>
    </dgm:pt>
    <dgm:pt modelId="{0CDBD95D-E497-48B9-81DA-D409AFC8840A}">
      <dgm:prSet custT="1"/>
      <dgm:spPr/>
      <dgm:t>
        <a:bodyPr/>
        <a:lstStyle/>
        <a:p>
          <a:r>
            <a:rPr lang="en-US" altLang="en-US" sz="1600" b="1" i="1" dirty="0">
              <a:latin typeface="+mn-lt"/>
            </a:rPr>
            <a:t>Buyer Exposure Policy</a:t>
          </a:r>
        </a:p>
      </dgm:t>
    </dgm:pt>
    <dgm:pt modelId="{C767695D-0F86-4FB1-BE09-83CB0A730150}" type="parTrans" cxnId="{7B5215BF-4359-4BA3-BA98-2BC05CC6BEE0}">
      <dgm:prSet/>
      <dgm:spPr/>
      <dgm:t>
        <a:bodyPr/>
        <a:lstStyle/>
        <a:p>
          <a:endParaRPr lang="en-IN" sz="1800"/>
        </a:p>
      </dgm:t>
    </dgm:pt>
    <dgm:pt modelId="{C1A46EC8-F549-440D-A7CA-7F1D47C4CDE2}" type="sibTrans" cxnId="{7B5215BF-4359-4BA3-BA98-2BC05CC6BEE0}">
      <dgm:prSet/>
      <dgm:spPr/>
      <dgm:t>
        <a:bodyPr/>
        <a:lstStyle/>
        <a:p>
          <a:endParaRPr lang="en-IN" sz="1800"/>
        </a:p>
      </dgm:t>
    </dgm:pt>
    <dgm:pt modelId="{8EADA781-49DE-4B64-950C-F517146FAC1F}">
      <dgm:prSet custT="1"/>
      <dgm:spPr/>
      <dgm:t>
        <a:bodyPr/>
        <a:lstStyle/>
        <a:p>
          <a:r>
            <a:rPr lang="en-US" altLang="en-US" sz="1600" b="1" i="1">
              <a:latin typeface="+mn-lt"/>
            </a:rPr>
            <a:t>Customer Specific Policy</a:t>
          </a:r>
          <a:endParaRPr lang="en-US" altLang="en-US" sz="1600" b="1" i="1" dirty="0">
            <a:latin typeface="+mn-lt"/>
          </a:endParaRPr>
        </a:p>
      </dgm:t>
    </dgm:pt>
    <dgm:pt modelId="{48637E52-FFEE-41E5-8EEC-C1458C32D93A}" type="parTrans" cxnId="{E4C2A0CD-5BB5-4B5F-82C9-56DE87CCA27A}">
      <dgm:prSet/>
      <dgm:spPr/>
      <dgm:t>
        <a:bodyPr/>
        <a:lstStyle/>
        <a:p>
          <a:endParaRPr lang="en-IN" sz="1800"/>
        </a:p>
      </dgm:t>
    </dgm:pt>
    <dgm:pt modelId="{CFB18C43-C01F-46DF-8004-E6276D7F73D2}" type="sibTrans" cxnId="{E4C2A0CD-5BB5-4B5F-82C9-56DE87CCA27A}">
      <dgm:prSet/>
      <dgm:spPr/>
      <dgm:t>
        <a:bodyPr/>
        <a:lstStyle/>
        <a:p>
          <a:endParaRPr lang="en-IN" sz="1800"/>
        </a:p>
      </dgm:t>
    </dgm:pt>
    <dgm:pt modelId="{7AF3C762-2B7A-43A4-9F84-5D31DC0E6206}">
      <dgm:prSet custT="1"/>
      <dgm:spPr/>
      <dgm:t>
        <a:bodyPr/>
        <a:lstStyle/>
        <a:p>
          <a:r>
            <a:rPr lang="en-US" altLang="en-US" sz="1600" b="1" i="1" dirty="0">
              <a:latin typeface="+mn-lt"/>
            </a:rPr>
            <a:t>Export Turnover Policy</a:t>
          </a:r>
        </a:p>
      </dgm:t>
    </dgm:pt>
    <dgm:pt modelId="{5C7EA4E4-BDDD-47EF-86B8-EAACDDD16F8B}" type="parTrans" cxnId="{F9E46F09-7790-4BB1-A7E2-501BC4B94671}">
      <dgm:prSet/>
      <dgm:spPr/>
      <dgm:t>
        <a:bodyPr/>
        <a:lstStyle/>
        <a:p>
          <a:endParaRPr lang="en-IN"/>
        </a:p>
      </dgm:t>
    </dgm:pt>
    <dgm:pt modelId="{825A6753-65FD-40F9-9D21-1C175F1C9186}" type="sibTrans" cxnId="{F9E46F09-7790-4BB1-A7E2-501BC4B94671}">
      <dgm:prSet/>
      <dgm:spPr/>
      <dgm:t>
        <a:bodyPr/>
        <a:lstStyle/>
        <a:p>
          <a:endParaRPr lang="en-IN"/>
        </a:p>
      </dgm:t>
    </dgm:pt>
    <dgm:pt modelId="{0D3770D1-FEDD-4C76-82C7-71CD002052E6}">
      <dgm:prSet custT="1"/>
      <dgm:spPr/>
      <dgm:t>
        <a:bodyPr/>
        <a:lstStyle/>
        <a:p>
          <a:r>
            <a:rPr lang="en-US" altLang="en-US" sz="1600" b="1" i="1" dirty="0">
              <a:latin typeface="+mn-lt"/>
            </a:rPr>
            <a:t>Multi buyer exposure Policy</a:t>
          </a:r>
          <a:endParaRPr lang="en-IN" sz="2000" dirty="0"/>
        </a:p>
      </dgm:t>
    </dgm:pt>
    <dgm:pt modelId="{AF7D3F74-110C-42A8-88DF-8F590708F4F7}" type="parTrans" cxnId="{577C1D93-DACC-4F5F-8E89-FD101F08CD01}">
      <dgm:prSet/>
      <dgm:spPr/>
      <dgm:t>
        <a:bodyPr/>
        <a:lstStyle/>
        <a:p>
          <a:endParaRPr lang="en-IN"/>
        </a:p>
      </dgm:t>
    </dgm:pt>
    <dgm:pt modelId="{E98ABB40-B932-4944-8F80-6A9F13833636}" type="sibTrans" cxnId="{577C1D93-DACC-4F5F-8E89-FD101F08CD01}">
      <dgm:prSet/>
      <dgm:spPr/>
      <dgm:t>
        <a:bodyPr/>
        <a:lstStyle/>
        <a:p>
          <a:endParaRPr lang="en-IN"/>
        </a:p>
      </dgm:t>
    </dgm:pt>
    <dgm:pt modelId="{AD02EB5F-3104-490B-BE24-EF7F852D825D}">
      <dgm:prSet custT="1"/>
      <dgm:spPr/>
      <dgm:t>
        <a:bodyPr/>
        <a:lstStyle/>
        <a:p>
          <a:r>
            <a:rPr lang="en-US" altLang="en-US" sz="1600" b="1" i="1" dirty="0">
              <a:latin typeface="+mn-lt"/>
            </a:rPr>
            <a:t>Services, ITES, Software Project Policy</a:t>
          </a:r>
        </a:p>
      </dgm:t>
    </dgm:pt>
    <dgm:pt modelId="{5F5D01AD-B394-432D-8635-6419609B0818}" type="sibTrans" cxnId="{97BC6ED7-B9A1-4048-8FA9-E01CC9F0DC8D}">
      <dgm:prSet/>
      <dgm:spPr/>
      <dgm:t>
        <a:bodyPr/>
        <a:lstStyle/>
        <a:p>
          <a:endParaRPr lang="en-IN" sz="1800"/>
        </a:p>
      </dgm:t>
    </dgm:pt>
    <dgm:pt modelId="{5B6509BF-0534-41A4-BE0E-C74002F1FFBB}" type="parTrans" cxnId="{97BC6ED7-B9A1-4048-8FA9-E01CC9F0DC8D}">
      <dgm:prSet/>
      <dgm:spPr/>
      <dgm:t>
        <a:bodyPr/>
        <a:lstStyle/>
        <a:p>
          <a:endParaRPr lang="en-IN" sz="1800"/>
        </a:p>
      </dgm:t>
    </dgm:pt>
    <dgm:pt modelId="{9F46F53D-F69E-4475-80E5-1CAA6355C222}">
      <dgm:prSet custT="1"/>
      <dgm:spPr/>
      <dgm:t>
        <a:bodyPr/>
        <a:lstStyle/>
        <a:p>
          <a:pPr algn="ctr"/>
          <a:r>
            <a:rPr lang="en-US" altLang="en-US" sz="1400" b="1" i="1" dirty="0">
              <a:latin typeface="+mn-lt"/>
            </a:rPr>
            <a:t>Consignment Policy </a:t>
          </a:r>
        </a:p>
        <a:p>
          <a:pPr algn="ctr"/>
          <a:r>
            <a:rPr lang="en-US" altLang="en-US" sz="1400" b="1" i="1" dirty="0">
              <a:latin typeface="+mn-lt"/>
            </a:rPr>
            <a:t>(CGE &amp; CSA)</a:t>
          </a:r>
        </a:p>
      </dgm:t>
    </dgm:pt>
    <dgm:pt modelId="{2BC38543-9C18-482F-A613-A10E433EAADE}" type="sibTrans" cxnId="{40791AD2-59CB-411E-BF5E-C49E36EC9D3B}">
      <dgm:prSet/>
      <dgm:spPr/>
      <dgm:t>
        <a:bodyPr/>
        <a:lstStyle/>
        <a:p>
          <a:endParaRPr lang="en-IN" sz="1800"/>
        </a:p>
      </dgm:t>
    </dgm:pt>
    <dgm:pt modelId="{41ED7324-BDB7-4BDC-9FB7-7C7A11B7C6C6}" type="parTrans" cxnId="{40791AD2-59CB-411E-BF5E-C49E36EC9D3B}">
      <dgm:prSet/>
      <dgm:spPr/>
      <dgm:t>
        <a:bodyPr/>
        <a:lstStyle/>
        <a:p>
          <a:endParaRPr lang="en-IN" sz="1800"/>
        </a:p>
      </dgm:t>
    </dgm:pt>
    <dgm:pt modelId="{83153DD9-0B4C-4DA3-A994-F5CD4688C668}">
      <dgm:prSet custT="1"/>
      <dgm:spPr/>
      <dgm:t>
        <a:bodyPr/>
        <a:lstStyle/>
        <a:p>
          <a:r>
            <a:rPr lang="en-US" altLang="en-US" sz="1600" b="1" i="1" dirty="0">
              <a:latin typeface="+mn-lt"/>
            </a:rPr>
            <a:t>Export Factoring</a:t>
          </a:r>
        </a:p>
      </dgm:t>
    </dgm:pt>
    <dgm:pt modelId="{1945A63A-99BD-45C4-BE53-D277D4AAFD4D}" type="sibTrans" cxnId="{EB72B2E5-E5AC-4C33-B6D2-A28BF5E1DC39}">
      <dgm:prSet/>
      <dgm:spPr/>
      <dgm:t>
        <a:bodyPr/>
        <a:lstStyle/>
        <a:p>
          <a:endParaRPr lang="en-IN" sz="1800"/>
        </a:p>
      </dgm:t>
    </dgm:pt>
    <dgm:pt modelId="{9AF50C91-8641-4866-8BA5-B2E13310EEEE}" type="parTrans" cxnId="{EB72B2E5-E5AC-4C33-B6D2-A28BF5E1DC39}">
      <dgm:prSet/>
      <dgm:spPr/>
      <dgm:t>
        <a:bodyPr/>
        <a:lstStyle/>
        <a:p>
          <a:endParaRPr lang="en-IN" sz="1800"/>
        </a:p>
      </dgm:t>
    </dgm:pt>
    <dgm:pt modelId="{EFC18507-6B75-4B6F-AA3F-5972BA608011}">
      <dgm:prSet custT="1"/>
      <dgm:spPr/>
      <dgm:t>
        <a:bodyPr/>
        <a:lstStyle/>
        <a:p>
          <a:r>
            <a:rPr lang="en-US" altLang="en-US" sz="1600" b="1" i="1" dirty="0">
              <a:latin typeface="+mn-lt"/>
            </a:rPr>
            <a:t>Small Exporters Policy </a:t>
          </a:r>
          <a:r>
            <a:rPr lang="en-US" altLang="en-US" sz="1600" b="1" i="1">
              <a:latin typeface="+mn-lt"/>
            </a:rPr>
            <a:t>&amp; Micro </a:t>
          </a:r>
          <a:r>
            <a:rPr lang="en-US" altLang="en-US" sz="1600" b="1" i="1" dirty="0">
              <a:latin typeface="+mn-lt"/>
            </a:rPr>
            <a:t>Exporters Policy</a:t>
          </a:r>
        </a:p>
      </dgm:t>
    </dgm:pt>
    <dgm:pt modelId="{841EF36F-CDDE-44BD-BE68-41F4270B21D4}" type="sibTrans" cxnId="{2EE37B8F-F223-4984-9A41-12DA78724BA8}">
      <dgm:prSet/>
      <dgm:spPr/>
      <dgm:t>
        <a:bodyPr/>
        <a:lstStyle/>
        <a:p>
          <a:endParaRPr lang="en-IN" sz="1800"/>
        </a:p>
      </dgm:t>
    </dgm:pt>
    <dgm:pt modelId="{E3999969-FBB0-4286-8174-99231B67FAD8}" type="parTrans" cxnId="{2EE37B8F-F223-4984-9A41-12DA78724BA8}">
      <dgm:prSet/>
      <dgm:spPr/>
      <dgm:t>
        <a:bodyPr/>
        <a:lstStyle/>
        <a:p>
          <a:endParaRPr lang="en-IN" sz="1800"/>
        </a:p>
      </dgm:t>
    </dgm:pt>
    <dgm:pt modelId="{D802DABB-959A-4C8D-8983-529CA413C778}" type="pres">
      <dgm:prSet presAssocID="{10C318B5-3B24-4CC9-A4DD-2509AA04C48C}" presName="composite" presStyleCnt="0">
        <dgm:presLayoutVars>
          <dgm:chMax val="1"/>
          <dgm:dir/>
          <dgm:resizeHandles val="exact"/>
        </dgm:presLayoutVars>
      </dgm:prSet>
      <dgm:spPr/>
    </dgm:pt>
    <dgm:pt modelId="{9FADB62F-6B37-4374-A3B0-BB8138F096AC}" type="pres">
      <dgm:prSet presAssocID="{10C318B5-3B24-4CC9-A4DD-2509AA04C48C}" presName="radial" presStyleCnt="0">
        <dgm:presLayoutVars>
          <dgm:animLvl val="ctr"/>
        </dgm:presLayoutVars>
      </dgm:prSet>
      <dgm:spPr/>
    </dgm:pt>
    <dgm:pt modelId="{CE924B0E-61AA-4B5C-8B23-6AC4CB95A3BD}" type="pres">
      <dgm:prSet presAssocID="{145D8B14-2F8F-4B0A-8695-CC70AB1D1B59}" presName="centerShape" presStyleLbl="vennNode1" presStyleIdx="0" presStyleCnt="12" custScaleX="131439" custScaleY="81258" custLinFactNeighborX="2107" custLinFactNeighborY="1094"/>
      <dgm:spPr/>
    </dgm:pt>
    <dgm:pt modelId="{0FEB137C-F663-4222-854B-B5B6A903F75D}" type="pres">
      <dgm:prSet presAssocID="{ACDBB163-732C-4644-B2EA-99B4CC4417F8}" presName="node" presStyleLbl="vennNode1" presStyleIdx="1" presStyleCnt="12">
        <dgm:presLayoutVars>
          <dgm:bulletEnabled val="1"/>
        </dgm:presLayoutVars>
      </dgm:prSet>
      <dgm:spPr/>
    </dgm:pt>
    <dgm:pt modelId="{AB6ED44B-5854-4C39-8000-098F6D4CD674}" type="pres">
      <dgm:prSet presAssocID="{7AF3C762-2B7A-43A4-9F84-5D31DC0E6206}" presName="node" presStyleLbl="vennNode1" presStyleIdx="2" presStyleCnt="12">
        <dgm:presLayoutVars>
          <dgm:bulletEnabled val="1"/>
        </dgm:presLayoutVars>
      </dgm:prSet>
      <dgm:spPr/>
    </dgm:pt>
    <dgm:pt modelId="{1ADFADAA-BCA0-4536-8F2A-E85A2A55F1B0}" type="pres">
      <dgm:prSet presAssocID="{0D3770D1-FEDD-4C76-82C7-71CD002052E6}" presName="node" presStyleLbl="vennNode1" presStyleIdx="3" presStyleCnt="12">
        <dgm:presLayoutVars>
          <dgm:bulletEnabled val="1"/>
        </dgm:presLayoutVars>
      </dgm:prSet>
      <dgm:spPr/>
    </dgm:pt>
    <dgm:pt modelId="{2888BFE8-1659-4DC4-8C21-B588A7FD39E6}" type="pres">
      <dgm:prSet presAssocID="{08E4BA16-A25D-45AA-8AA9-B3967B27CC40}" presName="node" presStyleLbl="vennNode1" presStyleIdx="4" presStyleCnt="12">
        <dgm:presLayoutVars>
          <dgm:bulletEnabled val="1"/>
        </dgm:presLayoutVars>
      </dgm:prSet>
      <dgm:spPr/>
    </dgm:pt>
    <dgm:pt modelId="{67DE44AD-AFC4-4087-A4B9-087C2CD9B16D}" type="pres">
      <dgm:prSet presAssocID="{1B53CE7D-EF08-4C91-93DA-D7B8B21422D7}" presName="node" presStyleLbl="vennNode1" presStyleIdx="5" presStyleCnt="12">
        <dgm:presLayoutVars>
          <dgm:bulletEnabled val="1"/>
        </dgm:presLayoutVars>
      </dgm:prSet>
      <dgm:spPr/>
    </dgm:pt>
    <dgm:pt modelId="{BF4C3573-293F-4BDF-B675-236AC376224D}" type="pres">
      <dgm:prSet presAssocID="{0CDBD95D-E497-48B9-81DA-D409AFC8840A}" presName="node" presStyleLbl="vennNode1" presStyleIdx="6" presStyleCnt="12">
        <dgm:presLayoutVars>
          <dgm:bulletEnabled val="1"/>
        </dgm:presLayoutVars>
      </dgm:prSet>
      <dgm:spPr/>
    </dgm:pt>
    <dgm:pt modelId="{0A581B64-3FBA-4404-90A5-2EC13C8345A5}" type="pres">
      <dgm:prSet presAssocID="{8EADA781-49DE-4B64-950C-F517146FAC1F}" presName="node" presStyleLbl="vennNode1" presStyleIdx="7" presStyleCnt="12">
        <dgm:presLayoutVars>
          <dgm:bulletEnabled val="1"/>
        </dgm:presLayoutVars>
      </dgm:prSet>
      <dgm:spPr/>
    </dgm:pt>
    <dgm:pt modelId="{BE32B5CA-3984-4247-AB8E-8D6187769153}" type="pres">
      <dgm:prSet presAssocID="{AD02EB5F-3104-490B-BE24-EF7F852D825D}" presName="node" presStyleLbl="vennNode1" presStyleIdx="8" presStyleCnt="12">
        <dgm:presLayoutVars>
          <dgm:bulletEnabled val="1"/>
        </dgm:presLayoutVars>
      </dgm:prSet>
      <dgm:spPr/>
    </dgm:pt>
    <dgm:pt modelId="{1A2D5569-5B64-4BE5-B1E3-0C713C836E0D}" type="pres">
      <dgm:prSet presAssocID="{9F46F53D-F69E-4475-80E5-1CAA6355C222}" presName="node" presStyleLbl="vennNode1" presStyleIdx="9" presStyleCnt="12" custScaleX="104385">
        <dgm:presLayoutVars>
          <dgm:bulletEnabled val="1"/>
        </dgm:presLayoutVars>
      </dgm:prSet>
      <dgm:spPr/>
    </dgm:pt>
    <dgm:pt modelId="{E920CFC0-EC70-4680-85FB-09032B0A8F0D}" type="pres">
      <dgm:prSet presAssocID="{83153DD9-0B4C-4DA3-A994-F5CD4688C668}" presName="node" presStyleLbl="vennNode1" presStyleIdx="10" presStyleCnt="12">
        <dgm:presLayoutVars>
          <dgm:bulletEnabled val="1"/>
        </dgm:presLayoutVars>
      </dgm:prSet>
      <dgm:spPr/>
    </dgm:pt>
    <dgm:pt modelId="{CC9013CD-6373-41A5-8AEA-9CF21480B9A5}" type="pres">
      <dgm:prSet presAssocID="{EFC18507-6B75-4B6F-AA3F-5972BA608011}" presName="node" presStyleLbl="vennNode1" presStyleIdx="11" presStyleCnt="12">
        <dgm:presLayoutVars>
          <dgm:bulletEnabled val="1"/>
        </dgm:presLayoutVars>
      </dgm:prSet>
      <dgm:spPr/>
    </dgm:pt>
  </dgm:ptLst>
  <dgm:cxnLst>
    <dgm:cxn modelId="{84485205-DE97-47F1-B121-3A32F5EDF801}" type="presOf" srcId="{1B53CE7D-EF08-4C91-93DA-D7B8B21422D7}" destId="{67DE44AD-AFC4-4087-A4B9-087C2CD9B16D}" srcOrd="0" destOrd="0" presId="urn:microsoft.com/office/officeart/2005/8/layout/radial3"/>
    <dgm:cxn modelId="{F9E46F09-7790-4BB1-A7E2-501BC4B94671}" srcId="{145D8B14-2F8F-4B0A-8695-CC70AB1D1B59}" destId="{7AF3C762-2B7A-43A4-9F84-5D31DC0E6206}" srcOrd="1" destOrd="0" parTransId="{5C7EA4E4-BDDD-47EF-86B8-EAACDDD16F8B}" sibTransId="{825A6753-65FD-40F9-9D21-1C175F1C9186}"/>
    <dgm:cxn modelId="{9A8B3332-0E1F-4888-8339-00AFE21C0BAC}" srcId="{10C318B5-3B24-4CC9-A4DD-2509AA04C48C}" destId="{145D8B14-2F8F-4B0A-8695-CC70AB1D1B59}" srcOrd="0" destOrd="0" parTransId="{A9FE303D-7141-4882-A3CD-8FE9F1235B17}" sibTransId="{492C9E1A-6BF7-417A-8326-56199BC44433}"/>
    <dgm:cxn modelId="{C5ECE83A-74CA-402A-90C4-E07FF1D7E5BF}" type="presOf" srcId="{AD02EB5F-3104-490B-BE24-EF7F852D825D}" destId="{BE32B5CA-3984-4247-AB8E-8D6187769153}" srcOrd="0" destOrd="0" presId="urn:microsoft.com/office/officeart/2005/8/layout/radial3"/>
    <dgm:cxn modelId="{24F07960-DEB2-4842-8DF3-16BFCD7188DB}" type="presOf" srcId="{EFC18507-6B75-4B6F-AA3F-5972BA608011}" destId="{CC9013CD-6373-41A5-8AEA-9CF21480B9A5}" srcOrd="0" destOrd="0" presId="urn:microsoft.com/office/officeart/2005/8/layout/radial3"/>
    <dgm:cxn modelId="{438F8248-8674-4251-B5C5-452B5A7B7CAA}" type="presOf" srcId="{83153DD9-0B4C-4DA3-A994-F5CD4688C668}" destId="{E920CFC0-EC70-4680-85FB-09032B0A8F0D}" srcOrd="0" destOrd="0" presId="urn:microsoft.com/office/officeart/2005/8/layout/radial3"/>
    <dgm:cxn modelId="{E216894F-153A-498C-9A3E-9033A9DE749C}" srcId="{145D8B14-2F8F-4B0A-8695-CC70AB1D1B59}" destId="{ACDBB163-732C-4644-B2EA-99B4CC4417F8}" srcOrd="0" destOrd="0" parTransId="{1B3AEDF8-D8AD-4731-B0BE-A46922D29F36}" sibTransId="{45F2282D-3065-46BF-9138-F2CE261762BC}"/>
    <dgm:cxn modelId="{F0E43B53-53D6-4F4D-85BF-215DB620AB37}" type="presOf" srcId="{0D3770D1-FEDD-4C76-82C7-71CD002052E6}" destId="{1ADFADAA-BCA0-4536-8F2A-E85A2A55F1B0}" srcOrd="0" destOrd="0" presId="urn:microsoft.com/office/officeart/2005/8/layout/radial3"/>
    <dgm:cxn modelId="{5305907E-1C61-4743-AF85-090B74CCFE30}" srcId="{145D8B14-2F8F-4B0A-8695-CC70AB1D1B59}" destId="{1B53CE7D-EF08-4C91-93DA-D7B8B21422D7}" srcOrd="4" destOrd="0" parTransId="{AD3BF9CA-BD45-4FB9-9BBB-83F17D989EA5}" sibTransId="{56652FA5-D51B-4EB4-BB2A-D2A1BF251CC5}"/>
    <dgm:cxn modelId="{FF066382-8273-489F-B0C2-DD6E9244BCAA}" type="presOf" srcId="{8EADA781-49DE-4B64-950C-F517146FAC1F}" destId="{0A581B64-3FBA-4404-90A5-2EC13C8345A5}" srcOrd="0" destOrd="0" presId="urn:microsoft.com/office/officeart/2005/8/layout/radial3"/>
    <dgm:cxn modelId="{2EE37B8F-F223-4984-9A41-12DA78724BA8}" srcId="{145D8B14-2F8F-4B0A-8695-CC70AB1D1B59}" destId="{EFC18507-6B75-4B6F-AA3F-5972BA608011}" srcOrd="10" destOrd="0" parTransId="{E3999969-FBB0-4286-8174-99231B67FAD8}" sibTransId="{841EF36F-CDDE-44BD-BE68-41F4270B21D4}"/>
    <dgm:cxn modelId="{577C1D93-DACC-4F5F-8E89-FD101F08CD01}" srcId="{145D8B14-2F8F-4B0A-8695-CC70AB1D1B59}" destId="{0D3770D1-FEDD-4C76-82C7-71CD002052E6}" srcOrd="2" destOrd="0" parTransId="{AF7D3F74-110C-42A8-88DF-8F590708F4F7}" sibTransId="{E98ABB40-B932-4944-8F80-6A9F13833636}"/>
    <dgm:cxn modelId="{FA481297-CD0A-4DD4-A263-59EEB1FD569E}" type="presOf" srcId="{10C318B5-3B24-4CC9-A4DD-2509AA04C48C}" destId="{D802DABB-959A-4C8D-8983-529CA413C778}" srcOrd="0" destOrd="0" presId="urn:microsoft.com/office/officeart/2005/8/layout/radial3"/>
    <dgm:cxn modelId="{6F4089B6-5D88-47F9-A3D2-03E614CCC52A}" type="presOf" srcId="{9F46F53D-F69E-4475-80E5-1CAA6355C222}" destId="{1A2D5569-5B64-4BE5-B1E3-0C713C836E0D}" srcOrd="0" destOrd="0" presId="urn:microsoft.com/office/officeart/2005/8/layout/radial3"/>
    <dgm:cxn modelId="{7B5215BF-4359-4BA3-BA98-2BC05CC6BEE0}" srcId="{145D8B14-2F8F-4B0A-8695-CC70AB1D1B59}" destId="{0CDBD95D-E497-48B9-81DA-D409AFC8840A}" srcOrd="5" destOrd="0" parTransId="{C767695D-0F86-4FB1-BE09-83CB0A730150}" sibTransId="{C1A46EC8-F549-440D-A7CA-7F1D47C4CDE2}"/>
    <dgm:cxn modelId="{1B161AC9-33A9-4607-845D-90E6D97171FD}" type="presOf" srcId="{0CDBD95D-E497-48B9-81DA-D409AFC8840A}" destId="{BF4C3573-293F-4BDF-B675-236AC376224D}" srcOrd="0" destOrd="0" presId="urn:microsoft.com/office/officeart/2005/8/layout/radial3"/>
    <dgm:cxn modelId="{0C0A8FCB-46DB-4612-901F-FA0BA199CB21}" type="presOf" srcId="{08E4BA16-A25D-45AA-8AA9-B3967B27CC40}" destId="{2888BFE8-1659-4DC4-8C21-B588A7FD39E6}" srcOrd="0" destOrd="0" presId="urn:microsoft.com/office/officeart/2005/8/layout/radial3"/>
    <dgm:cxn modelId="{E4C2A0CD-5BB5-4B5F-82C9-56DE87CCA27A}" srcId="{145D8B14-2F8F-4B0A-8695-CC70AB1D1B59}" destId="{8EADA781-49DE-4B64-950C-F517146FAC1F}" srcOrd="6" destOrd="0" parTransId="{48637E52-FFEE-41E5-8EEC-C1458C32D93A}" sibTransId="{CFB18C43-C01F-46DF-8004-E6276D7F73D2}"/>
    <dgm:cxn modelId="{A89D89D1-01E2-4E28-BC90-4AE074B7D931}" type="presOf" srcId="{145D8B14-2F8F-4B0A-8695-CC70AB1D1B59}" destId="{CE924B0E-61AA-4B5C-8B23-6AC4CB95A3BD}" srcOrd="0" destOrd="0" presId="urn:microsoft.com/office/officeart/2005/8/layout/radial3"/>
    <dgm:cxn modelId="{40791AD2-59CB-411E-BF5E-C49E36EC9D3B}" srcId="{145D8B14-2F8F-4B0A-8695-CC70AB1D1B59}" destId="{9F46F53D-F69E-4475-80E5-1CAA6355C222}" srcOrd="8" destOrd="0" parTransId="{41ED7324-BDB7-4BDC-9FB7-7C7A11B7C6C6}" sibTransId="{2BC38543-9C18-482F-A613-A10E433EAADE}"/>
    <dgm:cxn modelId="{97BC6ED7-B9A1-4048-8FA9-E01CC9F0DC8D}" srcId="{145D8B14-2F8F-4B0A-8695-CC70AB1D1B59}" destId="{AD02EB5F-3104-490B-BE24-EF7F852D825D}" srcOrd="7" destOrd="0" parTransId="{5B6509BF-0534-41A4-BE0E-C74002F1FFBB}" sibTransId="{5F5D01AD-B394-432D-8635-6419609B0818}"/>
    <dgm:cxn modelId="{EB72B2E5-E5AC-4C33-B6D2-A28BF5E1DC39}" srcId="{145D8B14-2F8F-4B0A-8695-CC70AB1D1B59}" destId="{83153DD9-0B4C-4DA3-A994-F5CD4688C668}" srcOrd="9" destOrd="0" parTransId="{9AF50C91-8641-4866-8BA5-B2E13310EEEE}" sibTransId="{1945A63A-99BD-45C4-BE53-D277D4AAFD4D}"/>
    <dgm:cxn modelId="{637871E8-68C0-49B8-9C25-E96D0CFA3CF5}" type="presOf" srcId="{7AF3C762-2B7A-43A4-9F84-5D31DC0E6206}" destId="{AB6ED44B-5854-4C39-8000-098F6D4CD674}" srcOrd="0" destOrd="0" presId="urn:microsoft.com/office/officeart/2005/8/layout/radial3"/>
    <dgm:cxn modelId="{AEC9DAF2-8777-4A72-8206-6E1840DEAF84}" srcId="{145D8B14-2F8F-4B0A-8695-CC70AB1D1B59}" destId="{08E4BA16-A25D-45AA-8AA9-B3967B27CC40}" srcOrd="3" destOrd="0" parTransId="{1C1F8829-E83C-457E-8CBF-3AE4F2B82625}" sibTransId="{730951BF-D5E3-44F1-A806-90C6E69D729E}"/>
    <dgm:cxn modelId="{2EF742F6-91AF-4A9E-B96E-E8D091004C69}" type="presOf" srcId="{ACDBB163-732C-4644-B2EA-99B4CC4417F8}" destId="{0FEB137C-F663-4222-854B-B5B6A903F75D}" srcOrd="0" destOrd="0" presId="urn:microsoft.com/office/officeart/2005/8/layout/radial3"/>
    <dgm:cxn modelId="{3F933029-6162-4E98-9DC9-8767F36D91EB}" type="presParOf" srcId="{D802DABB-959A-4C8D-8983-529CA413C778}" destId="{9FADB62F-6B37-4374-A3B0-BB8138F096AC}" srcOrd="0" destOrd="0" presId="urn:microsoft.com/office/officeart/2005/8/layout/radial3"/>
    <dgm:cxn modelId="{EF4B7FFE-C6BA-4C72-A170-3B14D5035BF1}" type="presParOf" srcId="{9FADB62F-6B37-4374-A3B0-BB8138F096AC}" destId="{CE924B0E-61AA-4B5C-8B23-6AC4CB95A3BD}" srcOrd="0" destOrd="0" presId="urn:microsoft.com/office/officeart/2005/8/layout/radial3"/>
    <dgm:cxn modelId="{83774B0A-B895-429D-AA42-BD2F2B2B85A9}" type="presParOf" srcId="{9FADB62F-6B37-4374-A3B0-BB8138F096AC}" destId="{0FEB137C-F663-4222-854B-B5B6A903F75D}" srcOrd="1" destOrd="0" presId="urn:microsoft.com/office/officeart/2005/8/layout/radial3"/>
    <dgm:cxn modelId="{5C7C43D3-0CE8-4AFA-B0C0-D7D8AF562537}" type="presParOf" srcId="{9FADB62F-6B37-4374-A3B0-BB8138F096AC}" destId="{AB6ED44B-5854-4C39-8000-098F6D4CD674}" srcOrd="2" destOrd="0" presId="urn:microsoft.com/office/officeart/2005/8/layout/radial3"/>
    <dgm:cxn modelId="{8890C2A9-680B-4C35-BA81-5D771BFA5A6C}" type="presParOf" srcId="{9FADB62F-6B37-4374-A3B0-BB8138F096AC}" destId="{1ADFADAA-BCA0-4536-8F2A-E85A2A55F1B0}" srcOrd="3" destOrd="0" presId="urn:microsoft.com/office/officeart/2005/8/layout/radial3"/>
    <dgm:cxn modelId="{C73390CC-8AFD-4927-94E2-E2FAA281952C}" type="presParOf" srcId="{9FADB62F-6B37-4374-A3B0-BB8138F096AC}" destId="{2888BFE8-1659-4DC4-8C21-B588A7FD39E6}" srcOrd="4" destOrd="0" presId="urn:microsoft.com/office/officeart/2005/8/layout/radial3"/>
    <dgm:cxn modelId="{59CBB952-2835-48CC-935D-835F6215492F}" type="presParOf" srcId="{9FADB62F-6B37-4374-A3B0-BB8138F096AC}" destId="{67DE44AD-AFC4-4087-A4B9-087C2CD9B16D}" srcOrd="5" destOrd="0" presId="urn:microsoft.com/office/officeart/2005/8/layout/radial3"/>
    <dgm:cxn modelId="{1F35CF00-E538-4E35-9779-6EDC5E2C9B05}" type="presParOf" srcId="{9FADB62F-6B37-4374-A3B0-BB8138F096AC}" destId="{BF4C3573-293F-4BDF-B675-236AC376224D}" srcOrd="6" destOrd="0" presId="urn:microsoft.com/office/officeart/2005/8/layout/radial3"/>
    <dgm:cxn modelId="{9CACA71D-2D69-4C40-B248-D761D4301967}" type="presParOf" srcId="{9FADB62F-6B37-4374-A3B0-BB8138F096AC}" destId="{0A581B64-3FBA-4404-90A5-2EC13C8345A5}" srcOrd="7" destOrd="0" presId="urn:microsoft.com/office/officeart/2005/8/layout/radial3"/>
    <dgm:cxn modelId="{58ED624C-467C-4DC6-BB55-39B3C6CB65B0}" type="presParOf" srcId="{9FADB62F-6B37-4374-A3B0-BB8138F096AC}" destId="{BE32B5CA-3984-4247-AB8E-8D6187769153}" srcOrd="8" destOrd="0" presId="urn:microsoft.com/office/officeart/2005/8/layout/radial3"/>
    <dgm:cxn modelId="{AAB7BA78-04C8-4790-A0E5-D4AAE27F4101}" type="presParOf" srcId="{9FADB62F-6B37-4374-A3B0-BB8138F096AC}" destId="{1A2D5569-5B64-4BE5-B1E3-0C713C836E0D}" srcOrd="9" destOrd="0" presId="urn:microsoft.com/office/officeart/2005/8/layout/radial3"/>
    <dgm:cxn modelId="{BA134368-1761-4336-88CA-11BB260FE45D}" type="presParOf" srcId="{9FADB62F-6B37-4374-A3B0-BB8138F096AC}" destId="{E920CFC0-EC70-4680-85FB-09032B0A8F0D}" srcOrd="10" destOrd="0" presId="urn:microsoft.com/office/officeart/2005/8/layout/radial3"/>
    <dgm:cxn modelId="{580D42BD-DA9D-4BFC-9E59-A1E76D295707}" type="presParOf" srcId="{9FADB62F-6B37-4374-A3B0-BB8138F096AC}" destId="{CC9013CD-6373-41A5-8AEA-9CF21480B9A5}" srcOrd="11" destOrd="0" presId="urn:microsoft.com/office/officeart/2005/8/layout/radial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9EE95-81D8-440E-B1F7-D553466E176B}">
      <dsp:nvSpPr>
        <dsp:cNvPr id="0" name=""/>
        <dsp:cNvSpPr/>
      </dsp:nvSpPr>
      <dsp:spPr>
        <a:xfrm>
          <a:off x="4129" y="1695"/>
          <a:ext cx="8449940" cy="240523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7030A0"/>
              </a:solidFill>
              <a:latin typeface="+mn-lt"/>
              <a:ea typeface="Verdana" pitchFamily="34" charset="0"/>
              <a:cs typeface="Verdana" pitchFamily="34" charset="0"/>
            </a:rPr>
            <a:t>Our Vision: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rPr>
            <a:t>T</a:t>
          </a:r>
          <a:r>
            <a:rPr lang="en-IN" sz="2800" kern="1200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rPr>
            <a:t>o excel in providing export credit insurance and trade related services.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 dirty="0"/>
        </a:p>
      </dsp:txBody>
      <dsp:txXfrm>
        <a:off x="74576" y="72142"/>
        <a:ext cx="8309046" cy="2264337"/>
      </dsp:txXfrm>
    </dsp:sp>
    <dsp:sp modelId="{8E93FA3E-E322-4F29-B92C-49D43990CB83}">
      <dsp:nvSpPr>
        <dsp:cNvPr id="0" name=""/>
        <dsp:cNvSpPr/>
      </dsp:nvSpPr>
      <dsp:spPr>
        <a:xfrm>
          <a:off x="12377" y="2470412"/>
          <a:ext cx="8433444" cy="2831506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7030A0"/>
              </a:solidFill>
              <a:latin typeface="+mn-lt"/>
              <a:ea typeface="Verdana" pitchFamily="34" charset="0"/>
              <a:cs typeface="Verdana" pitchFamily="34" charset="0"/>
            </a:rPr>
            <a:t>Our Mission: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rPr>
            <a:t>To support the Indian Export Industry by providing cost effective insurance and trade related services to meet the growing needs of Indian export market by optimal utilization of available resources.</a:t>
          </a:r>
          <a:endParaRPr lang="en-IN" sz="2800" kern="1200" dirty="0">
            <a:solidFill>
              <a:schemeClr val="tx1"/>
            </a:solidFill>
          </a:endParaRPr>
        </a:p>
      </dsp:txBody>
      <dsp:txXfrm>
        <a:off x="95309" y="2553344"/>
        <a:ext cx="8267580" cy="2665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47243-7AFC-4BC8-AD29-0C5EFFB400E0}">
      <dsp:nvSpPr>
        <dsp:cNvPr id="0" name=""/>
        <dsp:cNvSpPr/>
      </dsp:nvSpPr>
      <dsp:spPr>
        <a:xfrm>
          <a:off x="-5598251" y="-841848"/>
          <a:ext cx="6843554" cy="6843554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9C763-0B89-4CE7-8715-FD3C57BB8F42}">
      <dsp:nvSpPr>
        <dsp:cNvPr id="0" name=""/>
        <dsp:cNvSpPr/>
      </dsp:nvSpPr>
      <dsp:spPr>
        <a:xfrm>
          <a:off x="1023262" y="267717"/>
          <a:ext cx="7945295" cy="5352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84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i="1" kern="1200" dirty="0">
              <a:solidFill>
                <a:schemeClr val="tx1"/>
              </a:solidFill>
              <a:latin typeface="+mn-lt"/>
              <a:cs typeface="+mn-cs"/>
            </a:rPr>
            <a:t>Export Credit Agency -  ECGC, A systemically important institution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023262" y="267717"/>
        <a:ext cx="7945295" cy="535232"/>
      </dsp:txXfrm>
    </dsp:sp>
    <dsp:sp modelId="{B8BB7AC0-516E-4C65-9E86-3BB23E1C7A88}">
      <dsp:nvSpPr>
        <dsp:cNvPr id="0" name=""/>
        <dsp:cNvSpPr/>
      </dsp:nvSpPr>
      <dsp:spPr>
        <a:xfrm>
          <a:off x="339291" y="323770"/>
          <a:ext cx="437599" cy="423128"/>
        </a:xfrm>
        <a:prstGeom prst="ellipse">
          <a:avLst/>
        </a:prstGeom>
        <a:solidFill>
          <a:srgbClr val="9BBB59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89427-A7F1-4F8A-9C16-14C7E52FBDF5}">
      <dsp:nvSpPr>
        <dsp:cNvPr id="0" name=""/>
        <dsp:cNvSpPr/>
      </dsp:nvSpPr>
      <dsp:spPr>
        <a:xfrm>
          <a:off x="1577610" y="1070464"/>
          <a:ext cx="7279375" cy="5352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84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i="1" kern="1200" dirty="0">
              <a:solidFill>
                <a:schemeClr val="tx1"/>
              </a:solidFill>
              <a:latin typeface="+mn-lt"/>
              <a:cs typeface="+mn-cs"/>
            </a:rPr>
            <a:t>Under Ministry of Commerce – supports around 30% of exports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577610" y="1070464"/>
        <a:ext cx="7279375" cy="535232"/>
      </dsp:txXfrm>
    </dsp:sp>
    <dsp:sp modelId="{70E27A7A-4C5C-4089-9E6D-8AEFDD17CA18}">
      <dsp:nvSpPr>
        <dsp:cNvPr id="0" name=""/>
        <dsp:cNvSpPr/>
      </dsp:nvSpPr>
      <dsp:spPr>
        <a:xfrm>
          <a:off x="779557" y="1126517"/>
          <a:ext cx="437599" cy="423128"/>
        </a:xfrm>
        <a:prstGeom prst="ellipse">
          <a:avLst/>
        </a:prstGeom>
        <a:solidFill>
          <a:srgbClr val="5FB65B"/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24086-D7AD-419A-BC83-140E5A14C764}">
      <dsp:nvSpPr>
        <dsp:cNvPr id="0" name=""/>
        <dsp:cNvSpPr/>
      </dsp:nvSpPr>
      <dsp:spPr>
        <a:xfrm>
          <a:off x="1642446" y="1873211"/>
          <a:ext cx="7352109" cy="5352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84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i="1" kern="1200" dirty="0">
              <a:solidFill>
                <a:schemeClr val="tx1"/>
              </a:solidFill>
              <a:latin typeface="+mn-lt"/>
              <a:cs typeface="+mn-cs"/>
            </a:rPr>
            <a:t>Composition - Board of Directors ; Company’s Act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642446" y="1873211"/>
        <a:ext cx="7352109" cy="535232"/>
      </dsp:txXfrm>
    </dsp:sp>
    <dsp:sp modelId="{D8357E8A-FA2B-44D9-9446-A51C72A87C0C}">
      <dsp:nvSpPr>
        <dsp:cNvPr id="0" name=""/>
        <dsp:cNvSpPr/>
      </dsp:nvSpPr>
      <dsp:spPr>
        <a:xfrm>
          <a:off x="980879" y="1929264"/>
          <a:ext cx="437599" cy="423128"/>
        </a:xfrm>
        <a:prstGeom prst="ellipse">
          <a:avLst/>
        </a:prstGeom>
        <a:solidFill>
          <a:srgbClr val="5DB18E"/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6F9C3-D743-4E37-B862-ECF91627523A}">
      <dsp:nvSpPr>
        <dsp:cNvPr id="0" name=""/>
        <dsp:cNvSpPr/>
      </dsp:nvSpPr>
      <dsp:spPr>
        <a:xfrm>
          <a:off x="1642446" y="2675450"/>
          <a:ext cx="7352109" cy="5352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84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i="1" kern="1200" dirty="0">
              <a:solidFill>
                <a:schemeClr val="tx1"/>
              </a:solidFill>
              <a:latin typeface="+mn-lt"/>
              <a:cs typeface="+mn-cs"/>
            </a:rPr>
            <a:t>Regulated by  IRDAI; </a:t>
          </a:r>
          <a:r>
            <a:rPr lang="en-IN" sz="2000" i="1" kern="1200" dirty="0">
              <a:solidFill>
                <a:schemeClr val="tx1"/>
              </a:solidFill>
              <a:latin typeface="+mn-lt"/>
              <a:cs typeface="+mn-cs"/>
            </a:rPr>
            <a:t>Oversight by DPE &amp; CAG</a:t>
          </a:r>
          <a:endParaRPr lang="it-IT" sz="2000" i="1" kern="1200" dirty="0">
            <a:solidFill>
              <a:schemeClr val="tx1"/>
            </a:solidFill>
            <a:latin typeface="+mn-lt"/>
            <a:cs typeface="+mn-cs"/>
          </a:endParaRPr>
        </a:p>
      </dsp:txBody>
      <dsp:txXfrm>
        <a:off x="1642446" y="2675450"/>
        <a:ext cx="7352109" cy="535232"/>
      </dsp:txXfrm>
    </dsp:sp>
    <dsp:sp modelId="{D50661D1-8019-4A33-BA52-4B73C17FA431}">
      <dsp:nvSpPr>
        <dsp:cNvPr id="0" name=""/>
        <dsp:cNvSpPr/>
      </dsp:nvSpPr>
      <dsp:spPr>
        <a:xfrm>
          <a:off x="980879" y="2731502"/>
          <a:ext cx="437599" cy="423128"/>
        </a:xfrm>
        <a:prstGeom prst="ellipse">
          <a:avLst/>
        </a:prstGeom>
        <a:solidFill>
          <a:srgbClr val="5F9DAC"/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12052-5C16-48EE-A27B-9E9F8AA7340F}">
      <dsp:nvSpPr>
        <dsp:cNvPr id="0" name=""/>
        <dsp:cNvSpPr/>
      </dsp:nvSpPr>
      <dsp:spPr>
        <a:xfrm>
          <a:off x="1448176" y="3478197"/>
          <a:ext cx="7538244" cy="5352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84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i="1" kern="1200" dirty="0">
              <a:solidFill>
                <a:schemeClr val="tx1"/>
              </a:solidFill>
              <a:latin typeface="+mn-lt"/>
              <a:cs typeface="+mn-cs"/>
            </a:rPr>
            <a:t>Network of offices – 5 Regional Offices, 60 Branches, HO-Mumbai</a:t>
          </a:r>
        </a:p>
      </dsp:txBody>
      <dsp:txXfrm>
        <a:off x="1448176" y="3478197"/>
        <a:ext cx="7538244" cy="535232"/>
      </dsp:txXfrm>
    </dsp:sp>
    <dsp:sp modelId="{67B7911F-D9B6-42B9-AAAA-0D6070420835}">
      <dsp:nvSpPr>
        <dsp:cNvPr id="0" name=""/>
        <dsp:cNvSpPr/>
      </dsp:nvSpPr>
      <dsp:spPr>
        <a:xfrm>
          <a:off x="779557" y="3534249"/>
          <a:ext cx="437599" cy="423128"/>
        </a:xfrm>
        <a:prstGeom prst="ellipse">
          <a:avLst/>
        </a:prstGeom>
        <a:solidFill>
          <a:srgbClr val="626EA7"/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F0964-A223-42C1-ABF7-FA3E6F1D5C4C}">
      <dsp:nvSpPr>
        <dsp:cNvPr id="0" name=""/>
        <dsp:cNvSpPr/>
      </dsp:nvSpPr>
      <dsp:spPr>
        <a:xfrm>
          <a:off x="1023262" y="4280944"/>
          <a:ext cx="7945295" cy="5352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84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i="1" kern="1200" dirty="0">
              <a:solidFill>
                <a:schemeClr val="tx1"/>
              </a:solidFill>
              <a:latin typeface="+mn-lt"/>
              <a:cs typeface="+mn-cs"/>
            </a:rPr>
            <a:t>iAAA rating by ICRA, Jamnalal Bajaj Uchit Vyavahar Puraskar 2018</a:t>
          </a:r>
        </a:p>
      </dsp:txBody>
      <dsp:txXfrm>
        <a:off x="1023262" y="4280944"/>
        <a:ext cx="7945295" cy="535232"/>
      </dsp:txXfrm>
    </dsp:sp>
    <dsp:sp modelId="{8815F661-D789-4114-8FD1-8F817851BC53}">
      <dsp:nvSpPr>
        <dsp:cNvPr id="0" name=""/>
        <dsp:cNvSpPr/>
      </dsp:nvSpPr>
      <dsp:spPr>
        <a:xfrm>
          <a:off x="339291" y="4336996"/>
          <a:ext cx="437599" cy="423128"/>
        </a:xfrm>
        <a:prstGeom prst="ellipse">
          <a:avLst/>
        </a:prstGeom>
        <a:solidFill>
          <a:srgbClr val="8064A2"/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F947A-797F-4182-9051-8682917F542A}">
      <dsp:nvSpPr>
        <dsp:cNvPr id="0" name=""/>
        <dsp:cNvSpPr/>
      </dsp:nvSpPr>
      <dsp:spPr>
        <a:xfrm>
          <a:off x="5961086" y="1686613"/>
          <a:ext cx="592113" cy="556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586"/>
              </a:lnTo>
              <a:lnTo>
                <a:pt x="592113" y="5565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8CE4B-CA2C-4A6B-9197-8C4A580528C1}">
      <dsp:nvSpPr>
        <dsp:cNvPr id="0" name=""/>
        <dsp:cNvSpPr/>
      </dsp:nvSpPr>
      <dsp:spPr>
        <a:xfrm>
          <a:off x="5961086" y="1686613"/>
          <a:ext cx="592113" cy="1197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7756"/>
              </a:lnTo>
              <a:lnTo>
                <a:pt x="592113" y="11977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01E97-2495-4B53-A34E-D6E97C25E457}">
      <dsp:nvSpPr>
        <dsp:cNvPr id="0" name=""/>
        <dsp:cNvSpPr/>
      </dsp:nvSpPr>
      <dsp:spPr>
        <a:xfrm>
          <a:off x="3675078" y="614705"/>
          <a:ext cx="1735122" cy="796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466"/>
              </a:lnTo>
              <a:lnTo>
                <a:pt x="1735122" y="796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D70EB-2A93-4F39-B94B-1449E05168B6}">
      <dsp:nvSpPr>
        <dsp:cNvPr id="0" name=""/>
        <dsp:cNvSpPr/>
      </dsp:nvSpPr>
      <dsp:spPr>
        <a:xfrm>
          <a:off x="3886199" y="2643429"/>
          <a:ext cx="115685" cy="1164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284"/>
              </a:lnTo>
              <a:lnTo>
                <a:pt x="115685" y="11642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715E8-4CF1-4AC8-AD4D-61753A67CB1E}">
      <dsp:nvSpPr>
        <dsp:cNvPr id="0" name=""/>
        <dsp:cNvSpPr/>
      </dsp:nvSpPr>
      <dsp:spPr>
        <a:xfrm>
          <a:off x="3770514" y="2643429"/>
          <a:ext cx="115685" cy="1164284"/>
        </a:xfrm>
        <a:custGeom>
          <a:avLst/>
          <a:gdLst/>
          <a:ahLst/>
          <a:cxnLst/>
          <a:rect l="0" t="0" r="0" b="0"/>
          <a:pathLst>
            <a:path>
              <a:moveTo>
                <a:pt x="115685" y="0"/>
              </a:moveTo>
              <a:lnTo>
                <a:pt x="115685" y="1164284"/>
              </a:lnTo>
              <a:lnTo>
                <a:pt x="0" y="11642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35F0F-7BE0-49FC-88DE-0B150A82DE1F}">
      <dsp:nvSpPr>
        <dsp:cNvPr id="0" name=""/>
        <dsp:cNvSpPr/>
      </dsp:nvSpPr>
      <dsp:spPr>
        <a:xfrm>
          <a:off x="3886199" y="2643429"/>
          <a:ext cx="115685" cy="382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027"/>
              </a:lnTo>
              <a:lnTo>
                <a:pt x="115685" y="3820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9A6F6-1BCD-443A-AF72-D5BA3F7AC132}">
      <dsp:nvSpPr>
        <dsp:cNvPr id="0" name=""/>
        <dsp:cNvSpPr/>
      </dsp:nvSpPr>
      <dsp:spPr>
        <a:xfrm>
          <a:off x="3770514" y="2643429"/>
          <a:ext cx="115685" cy="382027"/>
        </a:xfrm>
        <a:custGeom>
          <a:avLst/>
          <a:gdLst/>
          <a:ahLst/>
          <a:cxnLst/>
          <a:rect l="0" t="0" r="0" b="0"/>
          <a:pathLst>
            <a:path>
              <a:moveTo>
                <a:pt x="115685" y="0"/>
              </a:moveTo>
              <a:lnTo>
                <a:pt x="115685" y="382027"/>
              </a:lnTo>
              <a:lnTo>
                <a:pt x="0" y="3820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773D6-AF91-4806-A89D-59FAF8DE2792}">
      <dsp:nvSpPr>
        <dsp:cNvPr id="0" name=""/>
        <dsp:cNvSpPr/>
      </dsp:nvSpPr>
      <dsp:spPr>
        <a:xfrm>
          <a:off x="2553058" y="1686613"/>
          <a:ext cx="782256" cy="68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373"/>
              </a:lnTo>
              <a:lnTo>
                <a:pt x="782256" y="6813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74079-9A84-470B-81BC-BBE495FB636F}">
      <dsp:nvSpPr>
        <dsp:cNvPr id="0" name=""/>
        <dsp:cNvSpPr/>
      </dsp:nvSpPr>
      <dsp:spPr>
        <a:xfrm>
          <a:off x="1174196" y="2608428"/>
          <a:ext cx="91440" cy="12411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141"/>
              </a:lnTo>
              <a:lnTo>
                <a:pt x="121202" y="12411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BF4F9-2540-4E84-A180-D27B1FD4522D}">
      <dsp:nvSpPr>
        <dsp:cNvPr id="0" name=""/>
        <dsp:cNvSpPr/>
      </dsp:nvSpPr>
      <dsp:spPr>
        <a:xfrm>
          <a:off x="1101773" y="2608428"/>
          <a:ext cx="118142" cy="1723743"/>
        </a:xfrm>
        <a:custGeom>
          <a:avLst/>
          <a:gdLst/>
          <a:ahLst/>
          <a:cxnLst/>
          <a:rect l="0" t="0" r="0" b="0"/>
          <a:pathLst>
            <a:path>
              <a:moveTo>
                <a:pt x="118142" y="0"/>
              </a:moveTo>
              <a:lnTo>
                <a:pt x="118142" y="1723743"/>
              </a:lnTo>
              <a:lnTo>
                <a:pt x="0" y="17237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6B8C0-EE50-4CE3-8E94-ACE351B45EB2}">
      <dsp:nvSpPr>
        <dsp:cNvPr id="0" name=""/>
        <dsp:cNvSpPr/>
      </dsp:nvSpPr>
      <dsp:spPr>
        <a:xfrm>
          <a:off x="1101769" y="2608428"/>
          <a:ext cx="118146" cy="1114145"/>
        </a:xfrm>
        <a:custGeom>
          <a:avLst/>
          <a:gdLst/>
          <a:ahLst/>
          <a:cxnLst/>
          <a:rect l="0" t="0" r="0" b="0"/>
          <a:pathLst>
            <a:path>
              <a:moveTo>
                <a:pt x="118146" y="0"/>
              </a:moveTo>
              <a:lnTo>
                <a:pt x="118146" y="1114145"/>
              </a:lnTo>
              <a:lnTo>
                <a:pt x="0" y="11141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77A6E-581F-4ABD-A808-B27E0919BB3A}">
      <dsp:nvSpPr>
        <dsp:cNvPr id="0" name=""/>
        <dsp:cNvSpPr/>
      </dsp:nvSpPr>
      <dsp:spPr>
        <a:xfrm>
          <a:off x="1104230" y="2608428"/>
          <a:ext cx="115685" cy="417028"/>
        </a:xfrm>
        <a:custGeom>
          <a:avLst/>
          <a:gdLst/>
          <a:ahLst/>
          <a:cxnLst/>
          <a:rect l="0" t="0" r="0" b="0"/>
          <a:pathLst>
            <a:path>
              <a:moveTo>
                <a:pt x="115685" y="0"/>
              </a:moveTo>
              <a:lnTo>
                <a:pt x="115685" y="417028"/>
              </a:lnTo>
              <a:lnTo>
                <a:pt x="0" y="4170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E24A5-0350-4325-BF04-BF5E6E485508}">
      <dsp:nvSpPr>
        <dsp:cNvPr id="0" name=""/>
        <dsp:cNvSpPr/>
      </dsp:nvSpPr>
      <dsp:spPr>
        <a:xfrm>
          <a:off x="1894734" y="1686613"/>
          <a:ext cx="658324" cy="655266"/>
        </a:xfrm>
        <a:custGeom>
          <a:avLst/>
          <a:gdLst/>
          <a:ahLst/>
          <a:cxnLst/>
          <a:rect l="0" t="0" r="0" b="0"/>
          <a:pathLst>
            <a:path>
              <a:moveTo>
                <a:pt x="658324" y="0"/>
              </a:moveTo>
              <a:lnTo>
                <a:pt x="658324" y="655266"/>
              </a:lnTo>
              <a:lnTo>
                <a:pt x="0" y="6552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89BA9-348F-4B10-B4AF-94B2802BD8EE}">
      <dsp:nvSpPr>
        <dsp:cNvPr id="0" name=""/>
        <dsp:cNvSpPr/>
      </dsp:nvSpPr>
      <dsp:spPr>
        <a:xfrm>
          <a:off x="3103943" y="614705"/>
          <a:ext cx="571135" cy="796466"/>
        </a:xfrm>
        <a:custGeom>
          <a:avLst/>
          <a:gdLst/>
          <a:ahLst/>
          <a:cxnLst/>
          <a:rect l="0" t="0" r="0" b="0"/>
          <a:pathLst>
            <a:path>
              <a:moveTo>
                <a:pt x="571135" y="0"/>
              </a:moveTo>
              <a:lnTo>
                <a:pt x="571135" y="796466"/>
              </a:lnTo>
              <a:lnTo>
                <a:pt x="0" y="7964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DCBF2-3F26-438C-8E4F-429E3B358BFB}">
      <dsp:nvSpPr>
        <dsp:cNvPr id="0" name=""/>
        <dsp:cNvSpPr/>
      </dsp:nvSpPr>
      <dsp:spPr>
        <a:xfrm>
          <a:off x="1724031" y="0"/>
          <a:ext cx="3902094" cy="6147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Risks covered by ECGC</a:t>
          </a:r>
          <a:endParaRPr lang="en-IN" sz="2400" kern="1200" dirty="0">
            <a:solidFill>
              <a:schemeClr val="bg1"/>
            </a:solidFill>
          </a:endParaRPr>
        </a:p>
      </dsp:txBody>
      <dsp:txXfrm>
        <a:off x="1724031" y="0"/>
        <a:ext cx="3902094" cy="614705"/>
      </dsp:txXfrm>
    </dsp:sp>
    <dsp:sp modelId="{0F08BEAD-A9D6-4BEB-BBFB-1AF40FECE933}">
      <dsp:nvSpPr>
        <dsp:cNvPr id="0" name=""/>
        <dsp:cNvSpPr/>
      </dsp:nvSpPr>
      <dsp:spPr>
        <a:xfrm>
          <a:off x="2002173" y="1135728"/>
          <a:ext cx="1101769" cy="550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Exporters</a:t>
          </a:r>
          <a:endParaRPr lang="en-IN" sz="1600" b="1" kern="1200" dirty="0"/>
        </a:p>
      </dsp:txBody>
      <dsp:txXfrm>
        <a:off x="2002173" y="1135728"/>
        <a:ext cx="1101769" cy="550884"/>
      </dsp:txXfrm>
    </dsp:sp>
    <dsp:sp modelId="{22A9BE1E-6D30-45C9-989F-772156716CA0}">
      <dsp:nvSpPr>
        <dsp:cNvPr id="0" name=""/>
        <dsp:cNvSpPr/>
      </dsp:nvSpPr>
      <dsp:spPr>
        <a:xfrm>
          <a:off x="545099" y="2075332"/>
          <a:ext cx="1349635" cy="5330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+mj-lt"/>
            </a:rPr>
            <a:t>Commercial - Buyer /Bank</a:t>
          </a:r>
          <a:endParaRPr lang="en-IN" sz="1600" kern="1200" dirty="0">
            <a:solidFill>
              <a:schemeClr val="bg1"/>
            </a:solidFill>
          </a:endParaRPr>
        </a:p>
      </dsp:txBody>
      <dsp:txXfrm>
        <a:off x="545099" y="2075332"/>
        <a:ext cx="1349635" cy="533096"/>
      </dsp:txXfrm>
    </dsp:sp>
    <dsp:sp modelId="{A89B3BCC-0105-4616-B6C0-B8C0177FE7AD}">
      <dsp:nvSpPr>
        <dsp:cNvPr id="0" name=""/>
        <dsp:cNvSpPr/>
      </dsp:nvSpPr>
      <dsp:spPr>
        <a:xfrm>
          <a:off x="2460" y="2750014"/>
          <a:ext cx="1101769" cy="550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Protracted Default</a:t>
          </a:r>
          <a:endParaRPr lang="en-IN" sz="1600" kern="1200" dirty="0"/>
        </a:p>
      </dsp:txBody>
      <dsp:txXfrm>
        <a:off x="2460" y="2750014"/>
        <a:ext cx="1101769" cy="550884"/>
      </dsp:txXfrm>
    </dsp:sp>
    <dsp:sp modelId="{9C983F33-7364-485B-B837-84B6E66E9A77}">
      <dsp:nvSpPr>
        <dsp:cNvPr id="0" name=""/>
        <dsp:cNvSpPr/>
      </dsp:nvSpPr>
      <dsp:spPr>
        <a:xfrm>
          <a:off x="0" y="3447132"/>
          <a:ext cx="1101769" cy="550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+mj-lt"/>
            </a:rPr>
            <a:t>Insolvency</a:t>
          </a:r>
          <a:endParaRPr lang="en-IN" sz="1600" kern="1200" dirty="0">
            <a:solidFill>
              <a:schemeClr val="bg1"/>
            </a:solidFill>
          </a:endParaRPr>
        </a:p>
      </dsp:txBody>
      <dsp:txXfrm>
        <a:off x="0" y="3447132"/>
        <a:ext cx="1101769" cy="550884"/>
      </dsp:txXfrm>
    </dsp:sp>
    <dsp:sp modelId="{2F23EFDB-2EE3-4212-BBFF-B7501A4E3DD5}">
      <dsp:nvSpPr>
        <dsp:cNvPr id="0" name=""/>
        <dsp:cNvSpPr/>
      </dsp:nvSpPr>
      <dsp:spPr>
        <a:xfrm>
          <a:off x="3" y="4056730"/>
          <a:ext cx="1101769" cy="550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+mj-lt"/>
            </a:rPr>
            <a:t>Contract Repudiation</a:t>
          </a:r>
          <a:endParaRPr lang="en-IN" sz="1600" kern="1200" dirty="0">
            <a:solidFill>
              <a:schemeClr val="bg1"/>
            </a:solidFill>
          </a:endParaRPr>
        </a:p>
      </dsp:txBody>
      <dsp:txXfrm>
        <a:off x="3" y="4056730"/>
        <a:ext cx="1101769" cy="550884"/>
      </dsp:txXfrm>
    </dsp:sp>
    <dsp:sp modelId="{D3F5CE50-6369-4DED-985A-42841102AE25}">
      <dsp:nvSpPr>
        <dsp:cNvPr id="0" name=""/>
        <dsp:cNvSpPr/>
      </dsp:nvSpPr>
      <dsp:spPr>
        <a:xfrm>
          <a:off x="1295398" y="3193129"/>
          <a:ext cx="1101769" cy="1312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+mj-lt"/>
            </a:rPr>
            <a:t>Default &amp; Insolvency of LC opening bank</a:t>
          </a:r>
          <a:endParaRPr lang="en-IN" sz="1600" kern="1200" dirty="0">
            <a:solidFill>
              <a:schemeClr val="bg1"/>
            </a:solidFill>
          </a:endParaRPr>
        </a:p>
      </dsp:txBody>
      <dsp:txXfrm>
        <a:off x="1295398" y="3193129"/>
        <a:ext cx="1101769" cy="1312880"/>
      </dsp:txXfrm>
    </dsp:sp>
    <dsp:sp modelId="{E4F9654B-40B4-4AC7-9836-2B449382500C}">
      <dsp:nvSpPr>
        <dsp:cNvPr id="0" name=""/>
        <dsp:cNvSpPr/>
      </dsp:nvSpPr>
      <dsp:spPr>
        <a:xfrm>
          <a:off x="3335315" y="2092544"/>
          <a:ext cx="1101769" cy="550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+mj-lt"/>
            </a:rPr>
            <a:t>Political</a:t>
          </a:r>
          <a:endParaRPr lang="en-IN" sz="1600" kern="1200" dirty="0">
            <a:solidFill>
              <a:schemeClr val="bg1"/>
            </a:solidFill>
          </a:endParaRPr>
        </a:p>
      </dsp:txBody>
      <dsp:txXfrm>
        <a:off x="3335315" y="2092544"/>
        <a:ext cx="1101769" cy="550884"/>
      </dsp:txXfrm>
    </dsp:sp>
    <dsp:sp modelId="{01094D4C-B10A-4741-9954-1675CAA9A226}">
      <dsp:nvSpPr>
        <dsp:cNvPr id="0" name=""/>
        <dsp:cNvSpPr/>
      </dsp:nvSpPr>
      <dsp:spPr>
        <a:xfrm>
          <a:off x="2668744" y="2750014"/>
          <a:ext cx="1101769" cy="550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+mj-lt"/>
            </a:rPr>
            <a:t>War, Civil war etc</a:t>
          </a:r>
          <a:endParaRPr lang="en-IN" sz="1600" kern="1200" dirty="0">
            <a:solidFill>
              <a:schemeClr val="bg1"/>
            </a:solidFill>
          </a:endParaRPr>
        </a:p>
      </dsp:txBody>
      <dsp:txXfrm>
        <a:off x="2668744" y="2750014"/>
        <a:ext cx="1101769" cy="550884"/>
      </dsp:txXfrm>
    </dsp:sp>
    <dsp:sp modelId="{6EBD5C42-4465-412E-9CF4-AA35FD0B7F40}">
      <dsp:nvSpPr>
        <dsp:cNvPr id="0" name=""/>
        <dsp:cNvSpPr/>
      </dsp:nvSpPr>
      <dsp:spPr>
        <a:xfrm>
          <a:off x="4001885" y="2750014"/>
          <a:ext cx="1101769" cy="550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+mj-lt"/>
            </a:rPr>
            <a:t>Import Restrictions</a:t>
          </a:r>
          <a:endParaRPr lang="en-IN" sz="1600" kern="1200" dirty="0">
            <a:solidFill>
              <a:schemeClr val="bg1"/>
            </a:solidFill>
          </a:endParaRPr>
        </a:p>
      </dsp:txBody>
      <dsp:txXfrm>
        <a:off x="4001885" y="2750014"/>
        <a:ext cx="1101769" cy="550884"/>
      </dsp:txXfrm>
    </dsp:sp>
    <dsp:sp modelId="{FE4FFB6B-0B82-4A40-9EAF-FD9796C7B6BA}">
      <dsp:nvSpPr>
        <dsp:cNvPr id="0" name=""/>
        <dsp:cNvSpPr/>
      </dsp:nvSpPr>
      <dsp:spPr>
        <a:xfrm>
          <a:off x="2668744" y="3532271"/>
          <a:ext cx="1101769" cy="550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+mj-lt"/>
            </a:rPr>
            <a:t>Transfer delay</a:t>
          </a:r>
          <a:endParaRPr lang="en-IN" sz="1600" kern="1200" dirty="0">
            <a:solidFill>
              <a:schemeClr val="bg1"/>
            </a:solidFill>
          </a:endParaRPr>
        </a:p>
      </dsp:txBody>
      <dsp:txXfrm>
        <a:off x="2668744" y="3532271"/>
        <a:ext cx="1101769" cy="550884"/>
      </dsp:txXfrm>
    </dsp:sp>
    <dsp:sp modelId="{5108919D-99A4-46A6-885D-0F2BC20DA46C}">
      <dsp:nvSpPr>
        <dsp:cNvPr id="0" name=""/>
        <dsp:cNvSpPr/>
      </dsp:nvSpPr>
      <dsp:spPr>
        <a:xfrm>
          <a:off x="4001885" y="3532271"/>
          <a:ext cx="1101769" cy="550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+mj-lt"/>
            </a:rPr>
            <a:t>Diversion of Voyage</a:t>
          </a:r>
          <a:endParaRPr lang="en-IN" sz="1600" kern="1200" dirty="0">
            <a:solidFill>
              <a:schemeClr val="bg1"/>
            </a:solidFill>
          </a:endParaRPr>
        </a:p>
      </dsp:txBody>
      <dsp:txXfrm>
        <a:off x="4001885" y="3532271"/>
        <a:ext cx="1101769" cy="550884"/>
      </dsp:txXfrm>
    </dsp:sp>
    <dsp:sp modelId="{24F21757-42CC-4496-B19E-00ABAA7431A3}">
      <dsp:nvSpPr>
        <dsp:cNvPr id="0" name=""/>
        <dsp:cNvSpPr/>
      </dsp:nvSpPr>
      <dsp:spPr>
        <a:xfrm>
          <a:off x="5410201" y="1135728"/>
          <a:ext cx="1101769" cy="550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Banks</a:t>
          </a:r>
          <a:endParaRPr lang="en-IN" sz="1600" b="1" kern="1200" dirty="0"/>
        </a:p>
      </dsp:txBody>
      <dsp:txXfrm>
        <a:off x="5410201" y="1135728"/>
        <a:ext cx="1101769" cy="550884"/>
      </dsp:txXfrm>
    </dsp:sp>
    <dsp:sp modelId="{87BEBF1B-3926-41BA-AEFE-5E5FBB025A17}">
      <dsp:nvSpPr>
        <dsp:cNvPr id="0" name=""/>
        <dsp:cNvSpPr/>
      </dsp:nvSpPr>
      <dsp:spPr>
        <a:xfrm>
          <a:off x="6553199" y="2608927"/>
          <a:ext cx="1101769" cy="550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+mj-lt"/>
            </a:rPr>
            <a:t>Default of Exporter</a:t>
          </a:r>
          <a:endParaRPr lang="en-IN" sz="1600" kern="1200" dirty="0">
            <a:solidFill>
              <a:schemeClr val="bg1"/>
            </a:solidFill>
          </a:endParaRPr>
        </a:p>
      </dsp:txBody>
      <dsp:txXfrm>
        <a:off x="6553199" y="2608927"/>
        <a:ext cx="1101769" cy="550884"/>
      </dsp:txXfrm>
    </dsp:sp>
    <dsp:sp modelId="{E3B0AC2B-A167-4E93-BCD5-122FF267886C}">
      <dsp:nvSpPr>
        <dsp:cNvPr id="0" name=""/>
        <dsp:cNvSpPr/>
      </dsp:nvSpPr>
      <dsp:spPr>
        <a:xfrm>
          <a:off x="6553199" y="1967757"/>
          <a:ext cx="1101769" cy="550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  <a:latin typeface="+mj-lt"/>
            </a:rPr>
            <a:t>Insolvency of Exporter</a:t>
          </a:r>
          <a:endParaRPr lang="en-IN" sz="1600" kern="1200" dirty="0">
            <a:solidFill>
              <a:schemeClr val="bg1"/>
            </a:solidFill>
          </a:endParaRPr>
        </a:p>
      </dsp:txBody>
      <dsp:txXfrm>
        <a:off x="6553199" y="1967757"/>
        <a:ext cx="1101769" cy="550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24B0E-61AA-4B5C-8B23-6AC4CB95A3BD}">
      <dsp:nvSpPr>
        <dsp:cNvPr id="0" name=""/>
        <dsp:cNvSpPr/>
      </dsp:nvSpPr>
      <dsp:spPr>
        <a:xfrm>
          <a:off x="2324191" y="1591177"/>
          <a:ext cx="3624120" cy="2240497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1" i="1" kern="1200">
              <a:solidFill>
                <a:srgbClr val="002060"/>
              </a:solidFill>
              <a:latin typeface="+mn-lt"/>
            </a:rPr>
            <a:t>ST Covers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1" i="1" kern="1200">
              <a:solidFill>
                <a:srgbClr val="002060"/>
              </a:solidFill>
              <a:latin typeface="+mn-lt"/>
            </a:rPr>
            <a:t>for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1" i="1" kern="1200">
              <a:solidFill>
                <a:srgbClr val="002060"/>
              </a:solidFill>
              <a:latin typeface="+mn-lt"/>
            </a:rPr>
            <a:t>Exporters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>
              <a:solidFill>
                <a:srgbClr val="002060"/>
              </a:solidFill>
              <a:latin typeface="+mn-lt"/>
            </a:rPr>
            <a:t>(Policy)</a:t>
          </a:r>
          <a:endParaRPr lang="en-US" sz="2800" i="1" kern="1200" dirty="0">
            <a:solidFill>
              <a:srgbClr val="002060"/>
            </a:solidFill>
            <a:latin typeface="+mn-lt"/>
          </a:endParaRPr>
        </a:p>
      </dsp:txBody>
      <dsp:txXfrm>
        <a:off x="2854931" y="1919290"/>
        <a:ext cx="2562640" cy="1584271"/>
      </dsp:txXfrm>
    </dsp:sp>
    <dsp:sp modelId="{0FEB137C-F663-4222-854B-B5B6A903F75D}">
      <dsp:nvSpPr>
        <dsp:cNvPr id="0" name=""/>
        <dsp:cNvSpPr/>
      </dsp:nvSpPr>
      <dsp:spPr>
        <a:xfrm>
          <a:off x="3364397" y="20573"/>
          <a:ext cx="1378632" cy="137863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i="1" kern="1200" dirty="0">
              <a:latin typeface="+mn-lt"/>
            </a:rPr>
            <a:t>Shipments Comp. Risks Policy</a:t>
          </a:r>
        </a:p>
      </dsp:txBody>
      <dsp:txXfrm>
        <a:off x="3566293" y="222469"/>
        <a:ext cx="974840" cy="974840"/>
      </dsp:txXfrm>
    </dsp:sp>
    <dsp:sp modelId="{AB6ED44B-5854-4C39-8000-098F6D4CD674}">
      <dsp:nvSpPr>
        <dsp:cNvPr id="0" name=""/>
        <dsp:cNvSpPr/>
      </dsp:nvSpPr>
      <dsp:spPr>
        <a:xfrm>
          <a:off x="4423340" y="331506"/>
          <a:ext cx="1378632" cy="137863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i="1" kern="1200" dirty="0">
              <a:latin typeface="+mn-lt"/>
            </a:rPr>
            <a:t>Export Turnover Policy</a:t>
          </a:r>
        </a:p>
      </dsp:txBody>
      <dsp:txXfrm>
        <a:off x="4625236" y="533402"/>
        <a:ext cx="974840" cy="974840"/>
      </dsp:txXfrm>
    </dsp:sp>
    <dsp:sp modelId="{1ADFADAA-BCA0-4536-8F2A-E85A2A55F1B0}">
      <dsp:nvSpPr>
        <dsp:cNvPr id="0" name=""/>
        <dsp:cNvSpPr/>
      </dsp:nvSpPr>
      <dsp:spPr>
        <a:xfrm>
          <a:off x="5146076" y="1165588"/>
          <a:ext cx="1378632" cy="137863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i="1" kern="1200" dirty="0">
              <a:latin typeface="+mn-lt"/>
            </a:rPr>
            <a:t>Multi buyer exposure Policy</a:t>
          </a:r>
          <a:endParaRPr lang="en-IN" sz="2000" kern="1200" dirty="0"/>
        </a:p>
      </dsp:txBody>
      <dsp:txXfrm>
        <a:off x="5347972" y="1367484"/>
        <a:ext cx="974840" cy="974840"/>
      </dsp:txXfrm>
    </dsp:sp>
    <dsp:sp modelId="{2888BFE8-1659-4DC4-8C21-B588A7FD39E6}">
      <dsp:nvSpPr>
        <dsp:cNvPr id="0" name=""/>
        <dsp:cNvSpPr/>
      </dsp:nvSpPr>
      <dsp:spPr>
        <a:xfrm>
          <a:off x="5303141" y="2258003"/>
          <a:ext cx="1378632" cy="137863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i="1" kern="1200" dirty="0">
              <a:latin typeface="+mn-lt"/>
            </a:rPr>
            <a:t>Specific Shipment Policy</a:t>
          </a:r>
        </a:p>
      </dsp:txBody>
      <dsp:txXfrm>
        <a:off x="5505037" y="2459899"/>
        <a:ext cx="974840" cy="974840"/>
      </dsp:txXfrm>
    </dsp:sp>
    <dsp:sp modelId="{67DE44AD-AFC4-4087-A4B9-087C2CD9B16D}">
      <dsp:nvSpPr>
        <dsp:cNvPr id="0" name=""/>
        <dsp:cNvSpPr/>
      </dsp:nvSpPr>
      <dsp:spPr>
        <a:xfrm>
          <a:off x="4844669" y="3261917"/>
          <a:ext cx="1378632" cy="137863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i="1" kern="1200" dirty="0">
              <a:latin typeface="+mn-lt"/>
            </a:rPr>
            <a:t>Exports (specific buyer) Policy</a:t>
          </a:r>
        </a:p>
      </dsp:txBody>
      <dsp:txXfrm>
        <a:off x="5046565" y="3463813"/>
        <a:ext cx="974840" cy="974840"/>
      </dsp:txXfrm>
    </dsp:sp>
    <dsp:sp modelId="{BF4C3573-293F-4BDF-B675-236AC376224D}">
      <dsp:nvSpPr>
        <dsp:cNvPr id="0" name=""/>
        <dsp:cNvSpPr/>
      </dsp:nvSpPr>
      <dsp:spPr>
        <a:xfrm>
          <a:off x="3916221" y="3858594"/>
          <a:ext cx="1378632" cy="137863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i="1" kern="1200" dirty="0">
              <a:latin typeface="+mn-lt"/>
            </a:rPr>
            <a:t>Buyer Exposure Policy</a:t>
          </a:r>
        </a:p>
      </dsp:txBody>
      <dsp:txXfrm>
        <a:off x="4118117" y="4060490"/>
        <a:ext cx="974840" cy="974840"/>
      </dsp:txXfrm>
    </dsp:sp>
    <dsp:sp modelId="{0A581B64-3FBA-4404-90A5-2EC13C8345A5}">
      <dsp:nvSpPr>
        <dsp:cNvPr id="0" name=""/>
        <dsp:cNvSpPr/>
      </dsp:nvSpPr>
      <dsp:spPr>
        <a:xfrm>
          <a:off x="2812572" y="3858594"/>
          <a:ext cx="1378632" cy="137863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i="1" kern="1200">
              <a:latin typeface="+mn-lt"/>
            </a:rPr>
            <a:t>Customer Specific Policy</a:t>
          </a:r>
          <a:endParaRPr lang="en-US" altLang="en-US" sz="1600" b="1" i="1" kern="1200" dirty="0">
            <a:latin typeface="+mn-lt"/>
          </a:endParaRPr>
        </a:p>
      </dsp:txBody>
      <dsp:txXfrm>
        <a:off x="3014468" y="4060490"/>
        <a:ext cx="974840" cy="974840"/>
      </dsp:txXfrm>
    </dsp:sp>
    <dsp:sp modelId="{BE32B5CA-3984-4247-AB8E-8D6187769153}">
      <dsp:nvSpPr>
        <dsp:cNvPr id="0" name=""/>
        <dsp:cNvSpPr/>
      </dsp:nvSpPr>
      <dsp:spPr>
        <a:xfrm>
          <a:off x="1884124" y="3261917"/>
          <a:ext cx="1378632" cy="137863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i="1" kern="1200" dirty="0">
              <a:latin typeface="+mn-lt"/>
            </a:rPr>
            <a:t>Services, ITES, Software Project Policy</a:t>
          </a:r>
        </a:p>
      </dsp:txBody>
      <dsp:txXfrm>
        <a:off x="2086020" y="3463813"/>
        <a:ext cx="974840" cy="974840"/>
      </dsp:txXfrm>
    </dsp:sp>
    <dsp:sp modelId="{1A2D5569-5B64-4BE5-B1E3-0C713C836E0D}">
      <dsp:nvSpPr>
        <dsp:cNvPr id="0" name=""/>
        <dsp:cNvSpPr/>
      </dsp:nvSpPr>
      <dsp:spPr>
        <a:xfrm>
          <a:off x="1395426" y="2258003"/>
          <a:ext cx="1439085" cy="137863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b="1" i="1" kern="1200" dirty="0">
              <a:latin typeface="+mn-lt"/>
            </a:rPr>
            <a:t>Consignment Policy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b="1" i="1" kern="1200" dirty="0">
              <a:latin typeface="+mn-lt"/>
            </a:rPr>
            <a:t>(CGE &amp; CSA)</a:t>
          </a:r>
        </a:p>
      </dsp:txBody>
      <dsp:txXfrm>
        <a:off x="1606175" y="2459899"/>
        <a:ext cx="1017587" cy="974840"/>
      </dsp:txXfrm>
    </dsp:sp>
    <dsp:sp modelId="{E920CFC0-EC70-4680-85FB-09032B0A8F0D}">
      <dsp:nvSpPr>
        <dsp:cNvPr id="0" name=""/>
        <dsp:cNvSpPr/>
      </dsp:nvSpPr>
      <dsp:spPr>
        <a:xfrm>
          <a:off x="1582718" y="1165588"/>
          <a:ext cx="1378632" cy="137863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i="1" kern="1200" dirty="0">
              <a:latin typeface="+mn-lt"/>
            </a:rPr>
            <a:t>Export Factoring</a:t>
          </a:r>
        </a:p>
      </dsp:txBody>
      <dsp:txXfrm>
        <a:off x="1784614" y="1367484"/>
        <a:ext cx="974840" cy="974840"/>
      </dsp:txXfrm>
    </dsp:sp>
    <dsp:sp modelId="{CC9013CD-6373-41A5-8AEA-9CF21480B9A5}">
      <dsp:nvSpPr>
        <dsp:cNvPr id="0" name=""/>
        <dsp:cNvSpPr/>
      </dsp:nvSpPr>
      <dsp:spPr>
        <a:xfrm>
          <a:off x="2305454" y="331506"/>
          <a:ext cx="1378632" cy="137863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b="1" i="1" kern="1200" dirty="0">
              <a:latin typeface="+mn-lt"/>
            </a:rPr>
            <a:t>Small Exporters Policy </a:t>
          </a:r>
          <a:r>
            <a:rPr lang="en-US" altLang="en-US" sz="1600" b="1" i="1" kern="1200">
              <a:latin typeface="+mn-lt"/>
            </a:rPr>
            <a:t>&amp; Micro </a:t>
          </a:r>
          <a:r>
            <a:rPr lang="en-US" altLang="en-US" sz="1600" b="1" i="1" kern="1200" dirty="0">
              <a:latin typeface="+mn-lt"/>
            </a:rPr>
            <a:t>Exporters Policy</a:t>
          </a:r>
        </a:p>
      </dsp:txBody>
      <dsp:txXfrm>
        <a:off x="2507350" y="533402"/>
        <a:ext cx="974840" cy="974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10" y="1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632CE1-2693-4225-89BD-F09D6AFD6605}" type="datetimeFigureOut">
              <a:rPr lang="en-US"/>
              <a:pPr>
                <a:defRPr/>
              </a:pPr>
              <a:t>24-03-2021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30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10" y="9494930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67BE14-77F1-423B-8FDD-C855C71F6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334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10" y="1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5D08108-7EBE-4308-B0F6-C5575E469B06}" type="datetimeFigureOut">
              <a:rPr lang="en-US"/>
              <a:pPr>
                <a:defRPr/>
              </a:pPr>
              <a:t>24-03-2021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5862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748333"/>
            <a:ext cx="5492750" cy="4498419"/>
          </a:xfrm>
          <a:prstGeom prst="rect">
            <a:avLst/>
          </a:prstGeom>
        </p:spPr>
        <p:txBody>
          <a:bodyPr vert="horz" lIns="96350" tIns="48175" rIns="96350" bIns="4817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30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10" y="9494930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516080D-AE0A-4E61-9716-D8F21FD31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268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D2F6F-CAAB-453A-8E86-7AC5DDF521B0}" type="slidenum">
              <a:rPr lang="en-IN" smtClean="0"/>
              <a:pPr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53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4945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7170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D2F6F-CAAB-453A-8E86-7AC5DDF521B0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9608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1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8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5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017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57776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74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717157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135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0825" y="621407"/>
            <a:ext cx="8641655" cy="57534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50825" y="1414462"/>
            <a:ext cx="8641655" cy="511088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388424" y="6525344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smtClean="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fld id="{B72A5337-EB9C-0B4B-8463-4008E2CB4627}" type="slidenum">
              <a:rPr/>
              <a:pPr/>
              <a:t>‹#›</a:t>
            </a:fld>
            <a:endParaRPr dirty="0"/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2"/>
          </p:nvPr>
        </p:nvSpPr>
        <p:spPr>
          <a:xfrm>
            <a:off x="216024" y="6525344"/>
            <a:ext cx="28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900" kern="1200" smtClean="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979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75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01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215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91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83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04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492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70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1" name="Picture 3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905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397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80" r:id="rId12"/>
    <p:sldLayoutId id="2147484082" r:id="rId13"/>
    <p:sldLayoutId id="2147484084" r:id="rId14"/>
    <p:sldLayoutId id="2147484086" r:id="rId15"/>
    <p:sldLayoutId id="2147484087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46" y="3962400"/>
            <a:ext cx="2827678" cy="66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756" y="2326100"/>
            <a:ext cx="3032244" cy="155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706724-DC3B-4602-AC7B-C00F28EDCEFD}" type="slidenum">
              <a:rPr lang="en-US"/>
              <a:pPr/>
              <a:t>10</a:t>
            </a:fld>
            <a:endParaRPr lang="en-US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381000" y="2133600"/>
            <a:ext cx="25908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LESS- PAYMENT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3276600" y="2133600"/>
            <a:ext cx="25908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Tahoma" pitchFamily="34" charset="0"/>
              </a:rPr>
              <a:t>NO-PAYMENT</a:t>
            </a: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6172200" y="2133600"/>
            <a:ext cx="25908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DELAYED PAYMENT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822325" y="22415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 flipH="1">
            <a:off x="914400" y="28194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9033" name="Rectangle 9"/>
          <p:cNvSpPr>
            <a:spLocks noChangeArrowheads="1"/>
          </p:cNvSpPr>
          <p:nvPr/>
        </p:nvSpPr>
        <p:spPr bwMode="auto">
          <a:xfrm>
            <a:off x="304800" y="3429000"/>
            <a:ext cx="1981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DISCOUNT</a:t>
            </a:r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6248400" y="3276600"/>
            <a:ext cx="2514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TEMPORARY FINANCIAL</a:t>
            </a:r>
          </a:p>
          <a:p>
            <a:pPr algn="ctr"/>
            <a:r>
              <a:rPr lang="en-US">
                <a:latin typeface="Tahoma" pitchFamily="34" charset="0"/>
              </a:rPr>
              <a:t>CRISIS</a:t>
            </a:r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>
            <a:off x="7239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9036" name="Rectangle 12"/>
          <p:cNvSpPr>
            <a:spLocks noChangeArrowheads="1"/>
          </p:cNvSpPr>
          <p:nvPr/>
        </p:nvSpPr>
        <p:spPr bwMode="auto">
          <a:xfrm>
            <a:off x="5715000" y="4876800"/>
            <a:ext cx="1524000" cy="5334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CONVERSION</a:t>
            </a:r>
          </a:p>
        </p:txBody>
      </p:sp>
      <p:sp>
        <p:nvSpPr>
          <p:cNvPr id="129037" name="Rectangle 13"/>
          <p:cNvSpPr>
            <a:spLocks noChangeArrowheads="1"/>
          </p:cNvSpPr>
          <p:nvPr/>
        </p:nvSpPr>
        <p:spPr bwMode="auto">
          <a:xfrm>
            <a:off x="7315200" y="4876800"/>
            <a:ext cx="1524000" cy="5334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EXTENSION</a:t>
            </a:r>
          </a:p>
        </p:txBody>
      </p:sp>
      <p:sp>
        <p:nvSpPr>
          <p:cNvPr id="129038" name="Line 14"/>
          <p:cNvSpPr>
            <a:spLocks noChangeShapeType="1"/>
          </p:cNvSpPr>
          <p:nvPr/>
        </p:nvSpPr>
        <p:spPr bwMode="auto">
          <a:xfrm flipH="1">
            <a:off x="6705600" y="4267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9039" name="Line 15"/>
          <p:cNvSpPr>
            <a:spLocks noChangeShapeType="1"/>
          </p:cNvSpPr>
          <p:nvPr/>
        </p:nvSpPr>
        <p:spPr bwMode="auto">
          <a:xfrm>
            <a:off x="7315200" y="4267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9040" name="Rectangle 16"/>
          <p:cNvSpPr>
            <a:spLocks noChangeArrowheads="1"/>
          </p:cNvSpPr>
          <p:nvPr/>
        </p:nvSpPr>
        <p:spPr bwMode="auto">
          <a:xfrm>
            <a:off x="762000" y="4648200"/>
            <a:ext cx="1905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REPUDIATION</a:t>
            </a:r>
          </a:p>
        </p:txBody>
      </p:sp>
      <p:sp>
        <p:nvSpPr>
          <p:cNvPr id="129041" name="Rectangle 17"/>
          <p:cNvSpPr>
            <a:spLocks noChangeArrowheads="1"/>
          </p:cNvSpPr>
          <p:nvPr/>
        </p:nvSpPr>
        <p:spPr bwMode="auto">
          <a:xfrm>
            <a:off x="2819400" y="4648200"/>
            <a:ext cx="1905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DEFAULT</a:t>
            </a:r>
          </a:p>
        </p:txBody>
      </p:sp>
      <p:sp>
        <p:nvSpPr>
          <p:cNvPr id="129042" name="Rectangle 18"/>
          <p:cNvSpPr>
            <a:spLocks noChangeArrowheads="1"/>
          </p:cNvSpPr>
          <p:nvPr/>
        </p:nvSpPr>
        <p:spPr bwMode="auto">
          <a:xfrm>
            <a:off x="4267200" y="4191000"/>
            <a:ext cx="1905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INSOLVENCY</a:t>
            </a:r>
          </a:p>
        </p:txBody>
      </p:sp>
      <p:sp>
        <p:nvSpPr>
          <p:cNvPr id="129043" name="Line 19"/>
          <p:cNvSpPr>
            <a:spLocks noChangeShapeType="1"/>
          </p:cNvSpPr>
          <p:nvPr/>
        </p:nvSpPr>
        <p:spPr bwMode="auto">
          <a:xfrm>
            <a:off x="4495800" y="2819400"/>
            <a:ext cx="838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9044" name="Line 20"/>
          <p:cNvSpPr>
            <a:spLocks noChangeShapeType="1"/>
          </p:cNvSpPr>
          <p:nvPr/>
        </p:nvSpPr>
        <p:spPr bwMode="auto">
          <a:xfrm flipH="1">
            <a:off x="3657600" y="2819400"/>
            <a:ext cx="838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9045" name="Rectangle 21"/>
          <p:cNvSpPr>
            <a:spLocks noChangeArrowheads="1"/>
          </p:cNvSpPr>
          <p:nvPr/>
        </p:nvSpPr>
        <p:spPr bwMode="auto">
          <a:xfrm>
            <a:off x="304800" y="5715000"/>
            <a:ext cx="17526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RE-SALE</a:t>
            </a:r>
          </a:p>
        </p:txBody>
      </p:sp>
      <p:sp>
        <p:nvSpPr>
          <p:cNvPr id="129046" name="Rectangle 22"/>
          <p:cNvSpPr>
            <a:spLocks noChangeArrowheads="1"/>
          </p:cNvSpPr>
          <p:nvPr/>
        </p:nvSpPr>
        <p:spPr bwMode="auto">
          <a:xfrm>
            <a:off x="2286000" y="5715000"/>
            <a:ext cx="17526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RE-IMPORT</a:t>
            </a:r>
          </a:p>
        </p:txBody>
      </p:sp>
      <p:sp>
        <p:nvSpPr>
          <p:cNvPr id="129047" name="Rectangle 23"/>
          <p:cNvSpPr>
            <a:spLocks noChangeArrowheads="1"/>
          </p:cNvSpPr>
          <p:nvPr/>
        </p:nvSpPr>
        <p:spPr bwMode="auto">
          <a:xfrm>
            <a:off x="4267200" y="5715000"/>
            <a:ext cx="1752600" cy="3810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latin typeface="Tahoma" pitchFamily="34" charset="0"/>
              </a:rPr>
              <a:t>ABANDONED</a:t>
            </a:r>
          </a:p>
        </p:txBody>
      </p:sp>
      <p:sp>
        <p:nvSpPr>
          <p:cNvPr id="129048" name="Line 24"/>
          <p:cNvSpPr>
            <a:spLocks noChangeShapeType="1"/>
          </p:cNvSpPr>
          <p:nvPr/>
        </p:nvSpPr>
        <p:spPr bwMode="auto">
          <a:xfrm flipH="1">
            <a:off x="1066800" y="4953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9049" name="Line 25"/>
          <p:cNvSpPr>
            <a:spLocks noChangeShapeType="1"/>
          </p:cNvSpPr>
          <p:nvPr/>
        </p:nvSpPr>
        <p:spPr bwMode="auto">
          <a:xfrm>
            <a:off x="1600200" y="4953000"/>
            <a:ext cx="1752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9050" name="Line 26"/>
          <p:cNvSpPr>
            <a:spLocks noChangeShapeType="1"/>
          </p:cNvSpPr>
          <p:nvPr/>
        </p:nvSpPr>
        <p:spPr bwMode="auto">
          <a:xfrm>
            <a:off x="1600200" y="4953000"/>
            <a:ext cx="3581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9051" name="Line 27"/>
          <p:cNvSpPr>
            <a:spLocks noChangeShapeType="1"/>
          </p:cNvSpPr>
          <p:nvPr/>
        </p:nvSpPr>
        <p:spPr bwMode="auto">
          <a:xfrm flipH="1">
            <a:off x="2209800" y="2819400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189CCB-5BCE-48C4-9D5B-BA173B6E08FA}"/>
              </a:ext>
            </a:extLst>
          </p:cNvPr>
          <p:cNvSpPr txBox="1"/>
          <p:nvPr/>
        </p:nvSpPr>
        <p:spPr>
          <a:xfrm>
            <a:off x="833788" y="908720"/>
            <a:ext cx="5800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LOSS MINIMIZATION MEASURES</a:t>
            </a:r>
          </a:p>
        </p:txBody>
      </p:sp>
    </p:spTree>
    <p:extLst>
      <p:ext uri="{BB962C8B-B14F-4D97-AF65-F5344CB8AC3E}">
        <p14:creationId xmlns:p14="http://schemas.microsoft.com/office/powerpoint/2010/main" val="122947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66731758"/>
              </p:ext>
            </p:extLst>
          </p:nvPr>
        </p:nvGraphicFramePr>
        <p:xfrm>
          <a:off x="533400" y="914400"/>
          <a:ext cx="8077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629400" y="762000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 i="1" dirty="0">
                <a:solidFill>
                  <a:srgbClr val="002060"/>
                </a:solidFill>
                <a:latin typeface="+mn-lt"/>
                <a:cs typeface="Arial" charset="0"/>
              </a:rPr>
              <a:t>To Cover all Transactions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467600" y="1752600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 i="1" dirty="0">
                <a:solidFill>
                  <a:srgbClr val="002060"/>
                </a:solidFill>
                <a:latin typeface="+mn-lt"/>
                <a:cs typeface="Arial" charset="0"/>
              </a:rPr>
              <a:t>For Large Exporters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620000" y="3276600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 dirty="0">
                <a:solidFill>
                  <a:srgbClr val="002060"/>
                </a:solidFill>
                <a:latin typeface="+mn-lt"/>
                <a:cs typeface="Arial" charset="0"/>
              </a:rPr>
              <a:t>To cover Specific Transactions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239000" y="5587425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 dirty="0">
                <a:solidFill>
                  <a:srgbClr val="002060"/>
                </a:solidFill>
                <a:latin typeface="+mn-lt"/>
                <a:cs typeface="Arial" charset="0"/>
              </a:rPr>
              <a:t>To cover Specific Buyer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5867400"/>
            <a:ext cx="2209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i="1" dirty="0">
                <a:solidFill>
                  <a:srgbClr val="002060"/>
                </a:solidFill>
                <a:latin typeface="+mn-lt"/>
                <a:cs typeface="Arial" charset="0"/>
              </a:rPr>
              <a:t>Tailor made cover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28600" y="4876800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 i="1" dirty="0">
                <a:solidFill>
                  <a:srgbClr val="002060"/>
                </a:solidFill>
                <a:latin typeface="+mn-lt"/>
                <a:cs typeface="Arial" charset="0"/>
              </a:rPr>
              <a:t>To cover          Services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228600" y="3276599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 i="1" dirty="0">
                <a:solidFill>
                  <a:srgbClr val="002060"/>
                </a:solidFill>
                <a:latin typeface="+mn-lt"/>
                <a:cs typeface="Arial" charset="0"/>
              </a:rPr>
              <a:t>To cover Consignment exports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-76200" y="2209800"/>
            <a:ext cx="152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 i="1" dirty="0">
                <a:solidFill>
                  <a:srgbClr val="002060"/>
                </a:solidFill>
                <a:latin typeface="+mn-lt"/>
                <a:cs typeface="Arial" charset="0"/>
              </a:rPr>
              <a:t>For MSMEs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81000" y="914400"/>
            <a:ext cx="167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 i="1" dirty="0">
                <a:solidFill>
                  <a:srgbClr val="002060"/>
                </a:solidFill>
                <a:latin typeface="+mn-lt"/>
                <a:cs typeface="Arial" charset="0"/>
              </a:rPr>
              <a:t>To encourage Small Exporters</a:t>
            </a:r>
          </a:p>
        </p:txBody>
      </p:sp>
      <p:cxnSp>
        <p:nvCxnSpPr>
          <p:cNvPr id="25" name="Straight Arrow Connector 24"/>
          <p:cNvCxnSpPr>
            <a:stCxn id="10" idx="1"/>
          </p:cNvCxnSpPr>
          <p:nvPr/>
        </p:nvCxnSpPr>
        <p:spPr>
          <a:xfrm flipH="1" flipV="1">
            <a:off x="5867400" y="5791200"/>
            <a:ext cx="1371600" cy="88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667500" y="5356334"/>
            <a:ext cx="5715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315200" y="3568987"/>
            <a:ext cx="381000" cy="101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7086600" y="2057400"/>
            <a:ext cx="609600" cy="279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400798" y="1600200"/>
            <a:ext cx="1295402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105400" y="914400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905000" y="1219200"/>
            <a:ext cx="838200" cy="279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263869" y="2370137"/>
            <a:ext cx="641131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066800" y="3772652"/>
            <a:ext cx="685800" cy="107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524000" y="5089526"/>
            <a:ext cx="723900" cy="168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590800" y="59436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324600" y="1066800"/>
            <a:ext cx="6858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3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577152" y="5668697"/>
            <a:ext cx="5883280" cy="400110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wrap="square" rtlCol="0" anchor="ctr">
            <a:spAutoFit/>
          </a:bodyPr>
          <a:lstStyle/>
          <a:p>
            <a:pPr lvl="0"/>
            <a:r>
              <a:rPr lang="en-US" sz="2000" dirty="0">
                <a:latin typeface="+mn-lt"/>
              </a:rPr>
              <a:t>Discounts / </a:t>
            </a:r>
            <a:r>
              <a:rPr lang="en-US" sz="2000" dirty="0" err="1">
                <a:latin typeface="+mn-lt"/>
              </a:rPr>
              <a:t>Malus</a:t>
            </a:r>
            <a:endParaRPr lang="en-US" sz="20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82652" y="971593"/>
            <a:ext cx="5577780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+mn-lt"/>
              </a:rPr>
              <a:t>Type of Policy cover – Declaration or Exposure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4538" y="2564905"/>
            <a:ext cx="1981200" cy="196137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dirty="0">
                <a:cs typeface="Arial" pitchFamily="34" charset="0"/>
              </a:rPr>
              <a:t>Pricing under Policy</a:t>
            </a:r>
            <a:endParaRPr lang="en-IN" sz="3600" dirty="0"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28048"/>
            <a:ext cx="137160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429000" y="1987268"/>
            <a:ext cx="5031432" cy="400110"/>
          </a:xfrm>
          <a:prstGeom prst="rect">
            <a:avLst/>
          </a:prstGeom>
          <a:solidFill>
            <a:srgbClr val="3ED67C">
              <a:alpha val="79000"/>
            </a:srgbClr>
          </a:solidFill>
        </p:spPr>
        <p:txBody>
          <a:bodyPr wrap="square" rtlCol="0" anchor="ctr">
            <a:spAutoFit/>
          </a:bodyPr>
          <a:lstStyle/>
          <a:p>
            <a:pPr lvl="0"/>
            <a:r>
              <a:rPr lang="en-US" sz="2000" dirty="0">
                <a:latin typeface="+mn-lt"/>
              </a:rPr>
              <a:t>Whole Turnover or Individual or Specific Cover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30304" y="3172857"/>
            <a:ext cx="4830128" cy="707886"/>
          </a:xfrm>
          <a:prstGeom prst="rect">
            <a:avLst/>
          </a:prstGeom>
          <a:solidFill>
            <a:schemeClr val="accent6">
              <a:lumMod val="75000"/>
              <a:alpha val="72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2000" dirty="0">
                <a:latin typeface="+mn-lt"/>
              </a:rPr>
              <a:t>Country of Buyer/Country of Destination.</a:t>
            </a:r>
          </a:p>
          <a:p>
            <a:endParaRPr lang="en-IN" sz="2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9000" y="4526274"/>
            <a:ext cx="5031432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IN" sz="2000" dirty="0"/>
              <a:t> </a:t>
            </a:r>
            <a:r>
              <a:rPr lang="en-IN" sz="2000" dirty="0">
                <a:solidFill>
                  <a:schemeClr val="bg1"/>
                </a:solidFill>
                <a:latin typeface="+mn-lt"/>
              </a:rPr>
              <a:t>Terms of Payment </a:t>
            </a:r>
            <a:r>
              <a:rPr lang="en-IN" sz="2000" dirty="0" err="1">
                <a:solidFill>
                  <a:schemeClr val="bg1"/>
                </a:solidFill>
                <a:latin typeface="+mn-lt"/>
              </a:rPr>
              <a:t>viz</a:t>
            </a:r>
            <a:r>
              <a:rPr lang="en-IN" sz="2000" dirty="0">
                <a:solidFill>
                  <a:schemeClr val="bg1"/>
                </a:solidFill>
                <a:latin typeface="+mn-lt"/>
              </a:rPr>
              <a:t> DP/DA/LC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7682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457200" y="764704"/>
            <a:ext cx="8229600" cy="6068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TYPES OF ECIB COVERS</a:t>
            </a:r>
            <a:endParaRPr lang="en-IN" sz="3200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308100"/>
            <a:ext cx="8610600" cy="509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609600" y="2667001"/>
            <a:ext cx="5029200" cy="45005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FUND BASED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4220" y="3385345"/>
            <a:ext cx="2438400" cy="5222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POST SHIPMENT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385345"/>
            <a:ext cx="2438400" cy="5222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PACKING CREDIT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69050" y="2667000"/>
            <a:ext cx="2470150" cy="45005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NON-FUND BASED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0" y="1371600"/>
            <a:ext cx="339725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FOR BANKS </a:t>
            </a:r>
          </a:p>
          <a:p>
            <a:pPr algn="ctr">
              <a:defRPr/>
            </a:pPr>
            <a:endParaRPr lang="en-IN" b="1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72000" y="1981200"/>
            <a:ext cx="0" cy="3714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43000" y="2362200"/>
            <a:ext cx="64770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143000" y="2362200"/>
            <a:ext cx="0" cy="2682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620000" y="2362200"/>
            <a:ext cx="0" cy="2682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572000" y="3117057"/>
            <a:ext cx="0" cy="2682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866900" y="3117057"/>
            <a:ext cx="0" cy="2682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410450" y="3117057"/>
            <a:ext cx="0" cy="2682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572000" y="3908426"/>
            <a:ext cx="0" cy="2682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828800" y="3907632"/>
            <a:ext cx="0" cy="2682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09600" y="4195764"/>
            <a:ext cx="2438400" cy="601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WHOLE TURNOVER</a:t>
            </a:r>
            <a:r>
              <a:rPr lang="en-US" sz="1600" b="1" dirty="0">
                <a:solidFill>
                  <a:schemeClr val="tx1"/>
                </a:solidFill>
              </a:rPr>
              <a:t> AND </a:t>
            </a:r>
            <a:r>
              <a:rPr lang="en-US" sz="1600" b="1" dirty="0">
                <a:solidFill>
                  <a:srgbClr val="0070C0"/>
                </a:solidFill>
              </a:rPr>
              <a:t>INDIVIDUA</a:t>
            </a:r>
            <a:r>
              <a:rPr lang="en-US" sz="1600" b="1" dirty="0">
                <a:solidFill>
                  <a:schemeClr val="tx1"/>
                </a:solidFill>
              </a:rPr>
              <a:t>L COVERS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14142" y="4195764"/>
            <a:ext cx="2438400" cy="601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WHOLE TURNOVER</a:t>
            </a:r>
            <a:r>
              <a:rPr lang="en-US" sz="1600" b="1" dirty="0">
                <a:solidFill>
                  <a:schemeClr val="tx1"/>
                </a:solidFill>
              </a:rPr>
              <a:t> AND </a:t>
            </a:r>
            <a:r>
              <a:rPr lang="en-US" sz="1600" b="1" dirty="0">
                <a:solidFill>
                  <a:srgbClr val="0070C0"/>
                </a:solidFill>
              </a:rPr>
              <a:t>INDIVIDUAL</a:t>
            </a:r>
            <a:r>
              <a:rPr lang="en-US" sz="1600" b="1" dirty="0">
                <a:solidFill>
                  <a:schemeClr val="tx1"/>
                </a:solidFill>
              </a:rPr>
              <a:t> COVERS</a:t>
            </a:r>
            <a:endParaRPr lang="en-IN" sz="1600" b="1" dirty="0">
              <a:solidFill>
                <a:srgbClr val="00B0F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69050" y="3385345"/>
            <a:ext cx="2438400" cy="5222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SURETY COVERS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0306" y="5144530"/>
            <a:ext cx="2438400" cy="601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WTPC, </a:t>
            </a:r>
            <a:r>
              <a:rPr lang="en-US" sz="1600" b="1" dirty="0">
                <a:solidFill>
                  <a:srgbClr val="0070C0"/>
                </a:solidFill>
              </a:rPr>
              <a:t>INPC, BIPC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1292" y="5144530"/>
            <a:ext cx="2438400" cy="601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</a:rPr>
              <a:t>WTPS, </a:t>
            </a:r>
            <a:r>
              <a:rPr lang="en-US" sz="1600" b="1" dirty="0">
                <a:solidFill>
                  <a:srgbClr val="0070C0"/>
                </a:solidFill>
              </a:rPr>
              <a:t>INPS</a:t>
            </a:r>
            <a:endParaRPr lang="en-IN" sz="1600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790700" y="4797152"/>
            <a:ext cx="0" cy="2682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72000" y="4797152"/>
            <a:ext cx="0" cy="2682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242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32619"/>
            <a:ext cx="8229600" cy="563562"/>
          </a:xfrm>
        </p:spPr>
        <p:txBody>
          <a:bodyPr/>
          <a:lstStyle/>
          <a:p>
            <a:pPr lvl="0"/>
            <a:r>
              <a:rPr lang="en-US" sz="2400" b="1" u="sng" dirty="0">
                <a:solidFill>
                  <a:schemeClr val="tx2"/>
                </a:solidFill>
                <a:latin typeface="Calibri" pitchFamily="34" charset="0"/>
                <a:ea typeface="+mn-ea"/>
                <a:cs typeface="Arial" pitchFamily="34" charset="0"/>
              </a:rPr>
              <a:t>Financial Performance</a:t>
            </a:r>
            <a:endParaRPr lang="en-IN" sz="2400" b="1" u="sng" dirty="0">
              <a:solidFill>
                <a:schemeClr val="tx2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17075"/>
              </p:ext>
            </p:extLst>
          </p:nvPr>
        </p:nvGraphicFramePr>
        <p:xfrm>
          <a:off x="539552" y="1324073"/>
          <a:ext cx="8229599" cy="415088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043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7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7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7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7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57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97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</a:rPr>
                        <a:t>Particulars</a:t>
                      </a:r>
                      <a:endParaRPr lang="en-IN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</a:rPr>
                        <a:t>2014-15</a:t>
                      </a:r>
                      <a:endParaRPr lang="en-IN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dirty="0">
                          <a:effectLst/>
                        </a:rPr>
                        <a:t>2015-16</a:t>
                      </a:r>
                      <a:endParaRPr lang="en-IN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2016-17</a:t>
                      </a:r>
                      <a:endParaRPr lang="en-IN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u="none" strike="noStrike" kern="1200" dirty="0">
                          <a:effectLst/>
                        </a:rPr>
                        <a:t>2017-18</a:t>
                      </a:r>
                      <a:endParaRPr lang="en-IN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2018-19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2019-20</a:t>
                      </a:r>
                    </a:p>
                    <a:p>
                      <a:pPr algn="ctr" rtl="0" fontAlgn="ctr"/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1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u="none" strike="noStrike" dirty="0">
                          <a:effectLst/>
                        </a:rPr>
                        <a:t>Premium Income</a:t>
                      </a:r>
                      <a:endParaRPr lang="en-IN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1362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1321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1247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1075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880071"/>
                  </a:ext>
                </a:extLst>
              </a:tr>
              <a:tr h="347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u="none" strike="noStrike" dirty="0">
                          <a:effectLst/>
                        </a:rPr>
                        <a:t>Claims Paid</a:t>
                      </a:r>
                      <a:endParaRPr lang="en-IN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1123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81222"/>
                  </a:ext>
                </a:extLst>
              </a:tr>
              <a:tr h="2779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u="none" strike="noStrike" kern="1200" dirty="0">
                          <a:effectLst/>
                        </a:rPr>
                        <a:t>Recoveries</a:t>
                      </a:r>
                      <a:endParaRPr lang="en-IN" sz="1600" b="1" i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1072"/>
                  </a:ext>
                </a:extLst>
              </a:tr>
              <a:tr h="2779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u="none" strike="noStrike" dirty="0">
                          <a:effectLst/>
                        </a:rPr>
                        <a:t>Profit Before Tax</a:t>
                      </a:r>
                      <a:endParaRPr lang="en-IN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/>
                        <a:t>255</a:t>
                      </a:r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/>
                        <a:t>387</a:t>
                      </a:r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/>
                        <a:t>407</a:t>
                      </a:r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9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u="none" strike="noStrike" dirty="0">
                          <a:effectLst/>
                        </a:rPr>
                        <a:t>Income Tax</a:t>
                      </a:r>
                      <a:endParaRPr lang="en-IN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/>
                        <a:t>75</a:t>
                      </a:r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/>
                        <a:t>111</a:t>
                      </a:r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/>
                        <a:t>125</a:t>
                      </a:r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55.5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7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u="none" strike="noStrike" kern="1200" dirty="0">
                          <a:effectLst/>
                        </a:rPr>
                        <a:t>Dividend &amp; Dividend Distribution Tax</a:t>
                      </a:r>
                      <a:endParaRPr lang="en-IN" sz="1600" b="1" i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/>
                        <a:t>58</a:t>
                      </a:r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/>
                        <a:t>78</a:t>
                      </a:r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/>
                        <a:t>87</a:t>
                      </a:r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18.08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72.33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4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u="none" strike="noStrike" dirty="0">
                          <a:effectLst/>
                        </a:rPr>
                        <a:t>Total Returns to GOI</a:t>
                      </a:r>
                      <a:endParaRPr lang="en-IN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/>
                        <a:t>133</a:t>
                      </a:r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/>
                        <a:t>189</a:t>
                      </a:r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/>
                        <a:t>212</a:t>
                      </a:r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73.58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156.33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u="none" strike="noStrike" dirty="0">
                          <a:effectLst/>
                        </a:rPr>
                        <a:t>Net Worth</a:t>
                      </a:r>
                      <a:endParaRPr lang="en-IN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/>
                        <a:t>2989</a:t>
                      </a:r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/>
                        <a:t>3279</a:t>
                      </a:r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/>
                        <a:t>3619</a:t>
                      </a:r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3737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4463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5214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u="none" strike="noStrike" dirty="0">
                          <a:effectLst/>
                        </a:rPr>
                        <a:t>Paid Up Capital</a:t>
                      </a:r>
                      <a:endParaRPr lang="en-IN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/>
                        <a:t>1200</a:t>
                      </a:r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/>
                        <a:t>1300</a:t>
                      </a:r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/>
                        <a:t>1450</a:t>
                      </a:r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08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u="none" strike="noStrike" dirty="0">
                          <a:effectLst/>
                        </a:rPr>
                        <a:t>Investment Assets</a:t>
                      </a:r>
                      <a:endParaRPr lang="en-IN" sz="1600" b="1" i="1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/>
                        <a:t>6718</a:t>
                      </a:r>
                      <a:endParaRPr lang="en-IN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/>
                        <a:t>7185</a:t>
                      </a:r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/>
                        <a:t>8025</a:t>
                      </a:r>
                      <a:endParaRPr lang="en-IN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8486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10345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12242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524328" y="760511"/>
            <a:ext cx="816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</a:rPr>
              <a:t>(</a:t>
            </a:r>
            <a:r>
              <a:rPr lang="en-US" sz="1400" dirty="0" err="1">
                <a:latin typeface="+mn-lt"/>
              </a:rPr>
              <a:t>Rs</a:t>
            </a:r>
            <a:r>
              <a:rPr lang="en-US" sz="1400" dirty="0">
                <a:latin typeface="+mn-lt"/>
              </a:rPr>
              <a:t> in </a:t>
            </a:r>
            <a:r>
              <a:rPr lang="en-US" sz="1400" dirty="0" err="1">
                <a:latin typeface="+mn-lt"/>
              </a:rPr>
              <a:t>cr</a:t>
            </a:r>
            <a:r>
              <a:rPr lang="en-US" sz="1400" dirty="0">
                <a:latin typeface="+mn-lt"/>
              </a:rPr>
              <a:t>)</a:t>
            </a:r>
            <a:endParaRPr lang="en-IN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5485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5204663"/>
            <a:ext cx="7815236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000" b="1" dirty="0">
                <a:solidFill>
                  <a:schemeClr val="tx2"/>
                </a:solidFill>
                <a:latin typeface="+mj-lt"/>
                <a:ea typeface="+mj-ea"/>
              </a:rPr>
              <a:t>Empowering India’s Exports</a:t>
            </a:r>
            <a:endParaRPr lang="en-IN" sz="3000" b="1" dirty="0">
              <a:solidFill>
                <a:schemeClr val="tx2"/>
              </a:solidFill>
              <a:latin typeface="+mj-lt"/>
              <a:ea typeface="+mj-ea"/>
            </a:endParaRPr>
          </a:p>
          <a:p>
            <a:pPr algn="ctr" fontAlgn="t"/>
            <a:endParaRPr lang="en-IN" sz="1050" b="1" i="1" dirty="0">
              <a:solidFill>
                <a:schemeClr val="tx2"/>
              </a:solidFill>
              <a:latin typeface="+mj-lt"/>
              <a:ea typeface="+mj-ea"/>
              <a:cs typeface="Verdana" pitchFamily="34" charset="0"/>
            </a:endParaRPr>
          </a:p>
          <a:p>
            <a:pPr algn="ctr" fontAlgn="t"/>
            <a:r>
              <a:rPr lang="en-IN" sz="1100" b="1" i="1" dirty="0">
                <a:ea typeface="Verdana" pitchFamily="34" charset="0"/>
                <a:cs typeface="Verdana" pitchFamily="34" charset="0"/>
              </a:rPr>
              <a:t> </a:t>
            </a:r>
            <a:r>
              <a:rPr lang="en-IN" sz="2400" b="1" dirty="0">
                <a:solidFill>
                  <a:schemeClr val="tx2"/>
                </a:solidFill>
                <a:ea typeface="Verdana" pitchFamily="34" charset="0"/>
              </a:rPr>
              <a:t>www.ecgc.in</a:t>
            </a:r>
            <a:endParaRPr lang="en-IN" sz="2000" b="1" dirty="0">
              <a:solidFill>
                <a:schemeClr val="tx2"/>
              </a:solidFill>
              <a:ea typeface="Verdana" pitchFamily="34" charset="0"/>
            </a:endParaRPr>
          </a:p>
          <a:p>
            <a:pPr algn="r" fontAlgn="t"/>
            <a:endParaRPr lang="en-IN" sz="1400" b="1" dirty="0">
              <a:solidFill>
                <a:schemeClr val="tx2"/>
              </a:solidFill>
              <a:ea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9332"/>
            <a:ext cx="3744416" cy="495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44" y="868347"/>
            <a:ext cx="108012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27984" y="199332"/>
            <a:ext cx="4320480" cy="49578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29"/>
          </a:p>
        </p:txBody>
      </p:sp>
      <p:sp>
        <p:nvSpPr>
          <p:cNvPr id="3" name="TextBox 2"/>
          <p:cNvSpPr txBox="1"/>
          <p:nvPr/>
        </p:nvSpPr>
        <p:spPr>
          <a:xfrm>
            <a:off x="5940152" y="753362"/>
            <a:ext cx="266429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029" dirty="0">
                <a:solidFill>
                  <a:srgbClr val="0000FF"/>
                </a:solidFill>
              </a:rPr>
              <a:t>Council for Fair Business Practices (CFBP) recognised and applauded ECGC with an award under Services Sector for practising, promoting and committing to fair business practises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85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429534"/>
              </p:ext>
            </p:extLst>
          </p:nvPr>
        </p:nvGraphicFramePr>
        <p:xfrm>
          <a:off x="381000" y="1052736"/>
          <a:ext cx="8458200" cy="5303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263" y="933037"/>
            <a:ext cx="52578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lang="en-US" sz="2000" b="1" i="0" u="none" strike="noStrike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pPr>
            <a:r>
              <a:rPr lang="en-US" sz="3200" b="1" dirty="0">
                <a:solidFill>
                  <a:srgbClr val="1F497D"/>
                </a:solidFill>
                <a:cs typeface="Arial" pitchFamily="34" charset="0"/>
              </a:rPr>
              <a:t>Background</a:t>
            </a:r>
            <a:endParaRPr lang="en-US" sz="3200" b="1" dirty="0">
              <a:solidFill>
                <a:srgbClr val="1F497D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206375"/>
            <a:ext cx="1905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52388"/>
            <a:ext cx="13970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15947063"/>
              </p:ext>
            </p:extLst>
          </p:nvPr>
        </p:nvGraphicFramePr>
        <p:xfrm>
          <a:off x="107504" y="1252245"/>
          <a:ext cx="9073008" cy="508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268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22"/>
          <a:stretch/>
        </p:blipFill>
        <p:spPr>
          <a:xfrm>
            <a:off x="2051720" y="852430"/>
            <a:ext cx="4785808" cy="585317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3672408" cy="444388"/>
          </a:xfrm>
        </p:spPr>
        <p:txBody>
          <a:bodyPr/>
          <a:lstStyle/>
          <a:p>
            <a:r>
              <a:rPr lang="en-US" sz="2200" b="1" dirty="0">
                <a:cs typeface="Arial" pitchFamily="34" charset="0"/>
              </a:rPr>
              <a:t>Service Network</a:t>
            </a:r>
            <a:endParaRPr lang="en-IN" sz="2200" b="1" dirty="0"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24890"/>
              </p:ext>
            </p:extLst>
          </p:nvPr>
        </p:nvGraphicFramePr>
        <p:xfrm>
          <a:off x="7086600" y="3429000"/>
          <a:ext cx="1562100" cy="148780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Eastern Region states</a:t>
                      </a:r>
                      <a:endParaRPr lang="en-IN" sz="11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IN" sz="1100" b="0" u="none" strike="noStrike" dirty="0">
                          <a:effectLst/>
                        </a:rPr>
                        <a:t>West Bengal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Bihar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Chhattisgarh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 err="1">
                          <a:effectLst/>
                        </a:rPr>
                        <a:t>Odisha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Seven NE states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Sikkim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Uttar Pradesh (East)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320926"/>
              </p:ext>
            </p:extLst>
          </p:nvPr>
        </p:nvGraphicFramePr>
        <p:xfrm>
          <a:off x="7124700" y="914400"/>
          <a:ext cx="1562100" cy="2249805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Northern Region states</a:t>
                      </a:r>
                      <a:endParaRPr lang="en-IN" sz="11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IN" sz="1100" b="0" u="none" strike="noStrike" dirty="0">
                          <a:effectLst/>
                        </a:rPr>
                        <a:t>Delhi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Chandigarh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Haryana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Himachal Pradesh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Jammu and Kashmir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Jharkhand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Madhya Pradesh (part)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Punjab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Rajasthan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Uttar Pradesh (West)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 err="1">
                          <a:effectLst/>
                        </a:rPr>
                        <a:t>Uttarakhand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12066"/>
              </p:ext>
            </p:extLst>
          </p:nvPr>
        </p:nvGraphicFramePr>
        <p:xfrm>
          <a:off x="7086600" y="5257800"/>
          <a:ext cx="1562100" cy="916305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Southern Region-1 states</a:t>
                      </a:r>
                      <a:endParaRPr lang="en-IN" sz="11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IN" sz="1100" b="0" u="none" strike="noStrike" dirty="0">
                          <a:effectLst/>
                        </a:rPr>
                        <a:t>Tamil Nadu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Andaman and Nicobar Islands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 err="1">
                          <a:effectLst/>
                        </a:rPr>
                        <a:t>Puducherry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835247"/>
              </p:ext>
            </p:extLst>
          </p:nvPr>
        </p:nvGraphicFramePr>
        <p:xfrm>
          <a:off x="152400" y="2971800"/>
          <a:ext cx="1562100" cy="129730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Western Region states</a:t>
                      </a:r>
                      <a:endParaRPr lang="en-IN" sz="11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IN" sz="1100" b="0" u="none" strike="noStrike" dirty="0">
                          <a:effectLst/>
                        </a:rPr>
                        <a:t>Maharashtra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Dadra and Nagar Haveli 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Daman and Diu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Goa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Gujarat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Madhya Pradesh (part)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575628"/>
              </p:ext>
            </p:extLst>
          </p:nvPr>
        </p:nvGraphicFramePr>
        <p:xfrm>
          <a:off x="152400" y="5257800"/>
          <a:ext cx="1562100" cy="110680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Southern Region-2 states</a:t>
                      </a:r>
                      <a:endParaRPr lang="en-IN" sz="11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IN" sz="1100" b="0" u="none" strike="noStrike" dirty="0">
                          <a:effectLst/>
                        </a:rPr>
                        <a:t>Karnataka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Andhra Pradesh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Kerala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Lakshadweep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 err="1">
                          <a:effectLst/>
                        </a:rPr>
                        <a:t>Telangana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51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 anchor="t"/>
          <a:lstStyle/>
          <a:p>
            <a:r>
              <a:rPr lang="en-US" sz="3200" b="1" u="sng" dirty="0">
                <a:solidFill>
                  <a:schemeClr val="tx2"/>
                </a:solidFill>
                <a:latin typeface="+mn-lt"/>
              </a:rPr>
              <a:t>ROLE OF ECGC </a:t>
            </a:r>
          </a:p>
        </p:txBody>
      </p:sp>
      <p:sp>
        <p:nvSpPr>
          <p:cNvPr id="4" name="Oval 3"/>
          <p:cNvSpPr/>
          <p:nvPr/>
        </p:nvSpPr>
        <p:spPr>
          <a:xfrm>
            <a:off x="3491880" y="908720"/>
            <a:ext cx="2304256" cy="92008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ECGC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(Insurer)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034" y="4572008"/>
            <a:ext cx="1428760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i="1" dirty="0">
                <a:solidFill>
                  <a:schemeClr val="tx1"/>
                </a:solidFill>
              </a:rPr>
              <a:t>Short Term(ST)                           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28860" y="4572008"/>
            <a:ext cx="1714512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i="1" dirty="0">
                <a:solidFill>
                  <a:schemeClr val="tx1"/>
                </a:solidFill>
              </a:rPr>
              <a:t>Medium and Long Term (M&amp;LT)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72132" y="4214818"/>
            <a:ext cx="3048000" cy="3571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i="1" dirty="0">
                <a:solidFill>
                  <a:schemeClr val="tx1"/>
                </a:solidFill>
              </a:rPr>
              <a:t>Short Term, Medium &amp; Long Term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14942" y="5214950"/>
            <a:ext cx="16002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Fund based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72330" y="5214950"/>
            <a:ext cx="18288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Non fund Based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85918" y="2857496"/>
            <a:ext cx="1285884" cy="2857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Exporters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86512" y="3000372"/>
            <a:ext cx="1857388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Banks/FIs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2247880" y="3390896"/>
            <a:ext cx="500066" cy="47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929059" y="4285859"/>
            <a:ext cx="42942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144034" y="4285462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3" idx="2"/>
          </p:cNvCxnSpPr>
          <p:nvPr/>
        </p:nvCxnSpPr>
        <p:spPr>
          <a:xfrm rot="5400000">
            <a:off x="6931033" y="4736313"/>
            <a:ext cx="32940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6001157" y="5071677"/>
            <a:ext cx="285752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572132" y="1196752"/>
            <a:ext cx="1511292" cy="3288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2500298" y="1196752"/>
            <a:ext cx="1135598" cy="303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16200000" flipH="1">
            <a:off x="2178827" y="1821645"/>
            <a:ext cx="642944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>
            <a:off x="6856412" y="1752600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10800000">
            <a:off x="6143636" y="4929198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rot="5400000">
            <a:off x="2214558" y="4357682"/>
            <a:ext cx="500063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7072330" y="3929066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1142976" y="4071942"/>
            <a:ext cx="221457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C:\Users\rajneesh.sen\Desktop\downloa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143116"/>
            <a:ext cx="114300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 descr="http://www.insuranceinindia.in/Insurance/images/ROS-Banne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714752"/>
            <a:ext cx="156686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6" name="Straight Arrow Connector 115"/>
          <p:cNvCxnSpPr/>
          <p:nvPr/>
        </p:nvCxnSpPr>
        <p:spPr>
          <a:xfrm rot="16200000" flipH="1">
            <a:off x="6893735" y="2821777"/>
            <a:ext cx="35719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rajneesh.sen\Desktop\download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000240"/>
            <a:ext cx="1214446" cy="642942"/>
          </a:xfrm>
          <a:prstGeom prst="rect">
            <a:avLst/>
          </a:prstGeom>
          <a:noFill/>
        </p:spPr>
      </p:pic>
      <p:sp>
        <p:nvSpPr>
          <p:cNvPr id="146" name="Rectangle 145"/>
          <p:cNvSpPr/>
          <p:nvPr/>
        </p:nvSpPr>
        <p:spPr>
          <a:xfrm>
            <a:off x="6357950" y="3643314"/>
            <a:ext cx="1785950" cy="285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ECIB Cover</a:t>
            </a:r>
          </a:p>
        </p:txBody>
      </p:sp>
      <p:cxnSp>
        <p:nvCxnSpPr>
          <p:cNvPr id="147" name="Straight Arrow Connector 146"/>
          <p:cNvCxnSpPr/>
          <p:nvPr/>
        </p:nvCxnSpPr>
        <p:spPr>
          <a:xfrm rot="16200000" flipH="1">
            <a:off x="6893735" y="3464720"/>
            <a:ext cx="35719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rot="5400000">
            <a:off x="8072859" y="5071677"/>
            <a:ext cx="285752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43500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876256" y="2348880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1124744"/>
            <a:ext cx="8064896" cy="52937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900"/>
              </a:spcBef>
            </a:pPr>
            <a:endParaRPr lang="en-US" sz="1600" b="1" dirty="0"/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</a:pPr>
            <a:endParaRPr lang="en-IN" sz="2000" dirty="0"/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</a:pPr>
            <a:r>
              <a:rPr lang="en-IN" sz="2000" dirty="0"/>
              <a:t>Explore and expand business in new markets</a:t>
            </a:r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</a:pPr>
            <a:r>
              <a:rPr lang="en-IN" sz="2000" dirty="0"/>
              <a:t>Offer liberal credit to buyers on LC and Non-LC terms of payment</a:t>
            </a:r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</a:pPr>
            <a:r>
              <a:rPr lang="en-IN" sz="2000" dirty="0"/>
              <a:t>Get export loans from Banks</a:t>
            </a:r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</a:pPr>
            <a:r>
              <a:rPr lang="en-IN" sz="2000" dirty="0"/>
              <a:t>Working capital cycle is restored on settlement of claim</a:t>
            </a:r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</a:pPr>
            <a:endParaRPr lang="en-IN" sz="1600" dirty="0"/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</a:pPr>
            <a:endParaRPr lang="en-IN" sz="1600" dirty="0"/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</a:pPr>
            <a:r>
              <a:rPr lang="en-US" sz="2000" dirty="0"/>
              <a:t>Supports Banks in the event of non-payment by the borrower</a:t>
            </a:r>
            <a:endParaRPr lang="en-IN" sz="2000" dirty="0"/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</a:pPr>
            <a:r>
              <a:rPr lang="en-IN" sz="2000" dirty="0"/>
              <a:t>Increased liquidity for banks through ECGC claims</a:t>
            </a:r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</a:pPr>
            <a:r>
              <a:rPr lang="en-IN" sz="2000" dirty="0"/>
              <a:t>Lower provisioning  to the extent of ECGC coverage</a:t>
            </a:r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</a:pPr>
            <a:r>
              <a:rPr lang="en-IN" sz="2000" dirty="0"/>
              <a:t>Adequate credit to exporters</a:t>
            </a:r>
          </a:p>
          <a:p>
            <a:pPr marL="285750" indent="-285750" algn="just">
              <a:spcBef>
                <a:spcPts val="900"/>
              </a:spcBef>
              <a:buFont typeface="Arial" pitchFamily="34" charset="0"/>
              <a:buChar char="•"/>
            </a:pPr>
            <a:r>
              <a:rPr lang="en-IN" sz="2000" dirty="0"/>
              <a:t>Lower margins / collateral securities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3708311"/>
            <a:ext cx="806489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2800" b="1" dirty="0">
                <a:solidFill>
                  <a:srgbClr val="002060"/>
                </a:solidFill>
              </a:rPr>
              <a:t>Benefits to Banks </a:t>
            </a:r>
            <a:endParaRPr lang="en-IN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2010" y="1124744"/>
            <a:ext cx="8064896" cy="52322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2800" b="1" dirty="0">
                <a:solidFill>
                  <a:srgbClr val="002060"/>
                </a:solidFill>
              </a:rPr>
              <a:t>Benefits to Exporters </a:t>
            </a:r>
            <a:endParaRPr lang="en-IN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80002965"/>
              </p:ext>
            </p:extLst>
          </p:nvPr>
        </p:nvGraphicFramePr>
        <p:xfrm>
          <a:off x="685800" y="1124744"/>
          <a:ext cx="77724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948597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8718"/>
            <a:ext cx="8229600" cy="6480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/>
              <a:t>Risks - Not Covered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en-US" sz="2800" dirty="0"/>
              <a:t>Commercial disputes including quality dispute.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dirty="0"/>
              <a:t>Default by an agent of exporter or of the collecting bank.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dirty="0"/>
              <a:t>Buyer’s failure to obtain necessary import authorization.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dirty="0"/>
              <a:t>Exchange fluctuation.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dirty="0"/>
              <a:t>Physical damage of goods which is covered by other general insurers.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dirty="0"/>
              <a:t>Loss due to inherent nature of goods.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2800" dirty="0"/>
              <a:t>Exporter’s failure to comply with the T&amp;C of the contract/order.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CDCC4A-89CD-4D0A-9546-7F9C0363FA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0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47800"/>
            <a:ext cx="8219257" cy="5405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endParaRPr lang="en-IN" sz="1800" dirty="0"/>
          </a:p>
          <a:p>
            <a:pPr algn="just"/>
            <a:endParaRPr lang="en-IN" sz="1800" dirty="0"/>
          </a:p>
          <a:p>
            <a:pPr algn="just"/>
            <a:r>
              <a:rPr lang="en-IN" sz="2400" dirty="0"/>
              <a:t>Buyer’s Score Card Model Factors - Business ability, Financial strength, Transaction behaviour, Industry outlook</a:t>
            </a:r>
          </a:p>
          <a:p>
            <a:pPr algn="just"/>
            <a:r>
              <a:rPr lang="en-IN" sz="2400" dirty="0"/>
              <a:t>Over one lakh active Buyers on record on whom Overall limit is fixed</a:t>
            </a:r>
            <a:endParaRPr lang="en-IN" sz="2400" b="1" dirty="0"/>
          </a:p>
          <a:p>
            <a:pPr algn="just"/>
            <a:r>
              <a:rPr lang="en-IN" sz="2400" dirty="0"/>
              <a:t>Buyer Specific Approval List</a:t>
            </a:r>
          </a:p>
          <a:p>
            <a:pPr algn="just"/>
            <a:endParaRPr lang="en-IN" sz="1800" dirty="0"/>
          </a:p>
          <a:p>
            <a:pPr algn="just"/>
            <a:endParaRPr lang="en-US" sz="1800" b="0" dirty="0"/>
          </a:p>
          <a:p>
            <a:pPr algn="just"/>
            <a:r>
              <a:rPr lang="en-IN" sz="2400" dirty="0"/>
              <a:t>Country Risk Model  Factors - E</a:t>
            </a:r>
            <a:r>
              <a:rPr lang="en-US" sz="2400" dirty="0" err="1"/>
              <a:t>conomic</a:t>
            </a:r>
            <a:r>
              <a:rPr lang="en-US" sz="2400" dirty="0"/>
              <a:t>, Political, Experience of ECGC and others Berne Union members, Bilateral relations, Forecast</a:t>
            </a:r>
          </a:p>
          <a:p>
            <a:pPr algn="just"/>
            <a:r>
              <a:rPr lang="en-US" sz="2400" b="0" dirty="0"/>
              <a:t>No. of Countries covered- 249 </a:t>
            </a:r>
            <a:r>
              <a:rPr lang="en-US" sz="2400" dirty="0"/>
              <a:t>(A1, A2, B1, B2, C1, C2 &amp; D)</a:t>
            </a:r>
          </a:p>
          <a:p>
            <a:pPr algn="just"/>
            <a:r>
              <a:rPr lang="en-US" sz="2400" dirty="0"/>
              <a:t>Countries are classified in Open Cover and Restricted Cover</a:t>
            </a:r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4596" y="1080860"/>
            <a:ext cx="820891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dirty="0"/>
              <a:t>Buyer Underwriting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596" y="3738364"/>
            <a:ext cx="82218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dirty="0"/>
              <a:t>Country Underwriting</a:t>
            </a:r>
          </a:p>
        </p:txBody>
      </p:sp>
    </p:spTree>
    <p:extLst>
      <p:ext uri="{BB962C8B-B14F-4D97-AF65-F5344CB8AC3E}">
        <p14:creationId xmlns:p14="http://schemas.microsoft.com/office/powerpoint/2010/main" val="473907747"/>
      </p:ext>
    </p:extLst>
  </p:cSld>
  <p:clrMapOvr>
    <a:masterClrMapping/>
  </p:clrMapOvr>
</p:sld>
</file>

<file path=ppt/theme/theme1.xml><?xml version="1.0" encoding="utf-8"?>
<a:theme xmlns:a="http://schemas.openxmlformats.org/drawingml/2006/main" name="ECGC 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7708</TotalTime>
  <Words>828</Words>
  <Application>Microsoft Office PowerPoint</Application>
  <PresentationFormat>On-screen Show (4:3)</PresentationFormat>
  <Paragraphs>254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ECGC NEW</vt:lpstr>
      <vt:lpstr>PowerPoint Presentation</vt:lpstr>
      <vt:lpstr>PowerPoint Presentation</vt:lpstr>
      <vt:lpstr>PowerPoint Presentation</vt:lpstr>
      <vt:lpstr>Service Network</vt:lpstr>
      <vt:lpstr>ROLE OF ECGC </vt:lpstr>
      <vt:lpstr>PowerPoint Presentation</vt:lpstr>
      <vt:lpstr>PowerPoint Presentation</vt:lpstr>
      <vt:lpstr>Risks - Not Covered</vt:lpstr>
      <vt:lpstr>PowerPoint Presentation</vt:lpstr>
      <vt:lpstr>PowerPoint Presentation</vt:lpstr>
      <vt:lpstr>PowerPoint Presentation</vt:lpstr>
      <vt:lpstr>Pricing under Policy</vt:lpstr>
      <vt:lpstr>TYPES OF ECIB COVERS</vt:lpstr>
      <vt:lpstr>Financial Performance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joydeep.das</dc:creator>
  <cp:lastModifiedBy>Abhishek Kumar Jain</cp:lastModifiedBy>
  <cp:revision>673</cp:revision>
  <cp:lastPrinted>2017-04-11T13:49:39Z</cp:lastPrinted>
  <dcterms:created xsi:type="dcterms:W3CDTF">2015-03-05T12:21:45Z</dcterms:created>
  <dcterms:modified xsi:type="dcterms:W3CDTF">2021-03-24T05:11:11Z</dcterms:modified>
</cp:coreProperties>
</file>